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8" d="100"/>
          <a:sy n="88" d="100"/>
        </p:scale>
        <p:origin x="-1464"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_rels/data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image" Target="../media/image2.jpeg"/></Relationships>
</file>

<file path=ppt/diagrams/_rels/data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image" Target="../media/image4.jpeg"/><Relationship Id="rId4" Type="http://schemas.openxmlformats.org/officeDocument/2006/relationships/image" Target="../media/image7.jpeg"/></Relationships>
</file>

<file path=ppt/diagrams/_rels/drawing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image" Target="../media/image2.jpeg"/></Relationships>
</file>

<file path=ppt/diagrams/_rels/drawing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image" Target="../media/image4.jpeg"/><Relationship Id="rId4" Type="http://schemas.openxmlformats.org/officeDocument/2006/relationships/image" Target="../media/image7.jpeg"/></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B5DD797-CBEA-402A-B174-8EE3AF0FA96F}" type="doc">
      <dgm:prSet loTypeId="urn:microsoft.com/office/officeart/2005/8/layout/radial3" loCatId="cycle" qsTypeId="urn:microsoft.com/office/officeart/2005/8/quickstyle/simple1" qsCatId="simple" csTypeId="urn:microsoft.com/office/officeart/2005/8/colors/colorful1" csCatId="colorful" phldr="1"/>
      <dgm:spPr/>
      <dgm:t>
        <a:bodyPr/>
        <a:lstStyle/>
        <a:p>
          <a:endParaRPr lang="en-US"/>
        </a:p>
      </dgm:t>
    </dgm:pt>
    <dgm:pt modelId="{33E52422-D26C-44CC-A566-1ED24E542B6D}">
      <dgm:prSet phldrT="[Text]"/>
      <dgm:spPr/>
      <dgm:t>
        <a:bodyPr/>
        <a:lstStyle/>
        <a:p>
          <a:r>
            <a:rPr lang="th-TH" dirty="0" smtClean="0"/>
            <a:t>ภาษา</a:t>
          </a:r>
        </a:p>
        <a:p>
          <a:r>
            <a:rPr lang="en-US" dirty="0" smtClean="0"/>
            <a:t>(language)</a:t>
          </a:r>
          <a:endParaRPr lang="en-US" dirty="0"/>
        </a:p>
      </dgm:t>
    </dgm:pt>
    <dgm:pt modelId="{81F61D00-E6D5-4291-982F-C61649F145EC}" type="parTrans" cxnId="{9F5C11F0-2090-4992-B534-81A9074AFDAF}">
      <dgm:prSet/>
      <dgm:spPr/>
      <dgm:t>
        <a:bodyPr/>
        <a:lstStyle/>
        <a:p>
          <a:endParaRPr lang="en-US"/>
        </a:p>
      </dgm:t>
    </dgm:pt>
    <dgm:pt modelId="{F1EB5CFA-DF61-49CF-8735-47979B02B096}" type="sibTrans" cxnId="{9F5C11F0-2090-4992-B534-81A9074AFDAF}">
      <dgm:prSet/>
      <dgm:spPr/>
      <dgm:t>
        <a:bodyPr/>
        <a:lstStyle/>
        <a:p>
          <a:endParaRPr lang="en-US"/>
        </a:p>
      </dgm:t>
    </dgm:pt>
    <dgm:pt modelId="{90E2D11E-31A5-46F6-956C-37963F935500}">
      <dgm:prSet phldrT="[Text]" custT="1"/>
      <dgm:spPr/>
      <dgm:t>
        <a:bodyPr/>
        <a:lstStyle/>
        <a:p>
          <a:r>
            <a:rPr lang="th-TH" sz="1800" dirty="0" smtClean="0"/>
            <a:t>อกาลิโก</a:t>
          </a:r>
        </a:p>
        <a:p>
          <a:r>
            <a:rPr lang="en-US" sz="1800" dirty="0" smtClean="0"/>
            <a:t>Timeless</a:t>
          </a:r>
          <a:endParaRPr lang="en-US" sz="1800" dirty="0"/>
        </a:p>
      </dgm:t>
    </dgm:pt>
    <dgm:pt modelId="{576BE950-D67C-4B79-A967-7217464DBE1D}" type="parTrans" cxnId="{AC29BAAB-FC04-474A-9CF2-B42A9A2FB5EB}">
      <dgm:prSet/>
      <dgm:spPr/>
      <dgm:t>
        <a:bodyPr/>
        <a:lstStyle/>
        <a:p>
          <a:endParaRPr lang="en-US"/>
        </a:p>
      </dgm:t>
    </dgm:pt>
    <dgm:pt modelId="{0855CEA4-542B-40C4-A957-1E444F322658}" type="sibTrans" cxnId="{AC29BAAB-FC04-474A-9CF2-B42A9A2FB5EB}">
      <dgm:prSet/>
      <dgm:spPr/>
      <dgm:t>
        <a:bodyPr/>
        <a:lstStyle/>
        <a:p>
          <a:endParaRPr lang="en-US"/>
        </a:p>
      </dgm:t>
    </dgm:pt>
    <dgm:pt modelId="{67C17FB5-029B-4895-870D-FDCD9B859DEF}">
      <dgm:prSet phldrT="[Text]" custT="1"/>
      <dgm:spPr/>
      <dgm:t>
        <a:bodyPr/>
        <a:lstStyle/>
        <a:p>
          <a:r>
            <a:rPr lang="th-TH" sz="1600" dirty="0" smtClean="0"/>
            <a:t>ไม่จำกัดจำนวน</a:t>
          </a:r>
        </a:p>
        <a:p>
          <a:r>
            <a:rPr lang="en-US" sz="1600" dirty="0" smtClean="0"/>
            <a:t>No limited number</a:t>
          </a:r>
          <a:endParaRPr lang="en-US" sz="1600" dirty="0"/>
        </a:p>
      </dgm:t>
    </dgm:pt>
    <dgm:pt modelId="{96C38E55-D847-46F5-A45B-51CB4863489A}" type="parTrans" cxnId="{D0A8618F-49A4-4239-A8ED-1692CAF2C3BB}">
      <dgm:prSet/>
      <dgm:spPr/>
      <dgm:t>
        <a:bodyPr/>
        <a:lstStyle/>
        <a:p>
          <a:endParaRPr lang="en-US"/>
        </a:p>
      </dgm:t>
    </dgm:pt>
    <dgm:pt modelId="{50FC0CF0-EEB6-4054-832B-9A58A843D835}" type="sibTrans" cxnId="{D0A8618F-49A4-4239-A8ED-1692CAF2C3BB}">
      <dgm:prSet/>
      <dgm:spPr/>
      <dgm:t>
        <a:bodyPr/>
        <a:lstStyle/>
        <a:p>
          <a:endParaRPr lang="en-US"/>
        </a:p>
      </dgm:t>
    </dgm:pt>
    <dgm:pt modelId="{16FDDECC-50CA-48B5-96AB-E638E9ACED9E}">
      <dgm:prSet phldrT="[Text]" custT="1"/>
      <dgm:spPr/>
      <dgm:t>
        <a:bodyPr/>
        <a:lstStyle/>
        <a:p>
          <a:r>
            <a:rPr lang="th-TH" sz="1600" dirty="0" smtClean="0"/>
            <a:t>ไม่มีอาณาเขต</a:t>
          </a:r>
        </a:p>
        <a:p>
          <a:r>
            <a:rPr lang="en-US" sz="1600" dirty="0" smtClean="0"/>
            <a:t>No boundary</a:t>
          </a:r>
          <a:endParaRPr lang="en-US" sz="1600" dirty="0"/>
        </a:p>
      </dgm:t>
    </dgm:pt>
    <dgm:pt modelId="{490CDF4F-CBC0-4849-B20E-3CD594F9FEE5}" type="parTrans" cxnId="{A1E04193-8D64-4F86-9A31-C920DC0950C5}">
      <dgm:prSet/>
      <dgm:spPr/>
      <dgm:t>
        <a:bodyPr/>
        <a:lstStyle/>
        <a:p>
          <a:endParaRPr lang="en-US"/>
        </a:p>
      </dgm:t>
    </dgm:pt>
    <dgm:pt modelId="{5C4B4740-6530-49AF-8CFB-56CE31A31225}" type="sibTrans" cxnId="{A1E04193-8D64-4F86-9A31-C920DC0950C5}">
      <dgm:prSet/>
      <dgm:spPr/>
      <dgm:t>
        <a:bodyPr/>
        <a:lstStyle/>
        <a:p>
          <a:endParaRPr lang="en-US"/>
        </a:p>
      </dgm:t>
    </dgm:pt>
    <dgm:pt modelId="{21989057-ED14-4499-AC11-DD1C6E8D66D1}">
      <dgm:prSet phldrT="[Text]" custT="1"/>
      <dgm:spPr/>
      <dgm:t>
        <a:bodyPr/>
        <a:lstStyle/>
        <a:p>
          <a:r>
            <a:rPr lang="th-TH" sz="1800" dirty="0" smtClean="0"/>
            <a:t>เครื่องมือการสื่อสาร</a:t>
          </a:r>
          <a:endParaRPr lang="en-US" sz="1800" dirty="0" smtClean="0"/>
        </a:p>
        <a:p>
          <a:r>
            <a:rPr lang="en-US" sz="1000" dirty="0" smtClean="0"/>
            <a:t>Tool of communication</a:t>
          </a:r>
          <a:endParaRPr lang="en-US" sz="1000" dirty="0"/>
        </a:p>
      </dgm:t>
    </dgm:pt>
    <dgm:pt modelId="{118A8B4B-FE24-4898-8BF6-AB07E46442DE}" type="parTrans" cxnId="{00039C59-CCF0-46C2-9AA5-D81595D72A96}">
      <dgm:prSet/>
      <dgm:spPr/>
      <dgm:t>
        <a:bodyPr/>
        <a:lstStyle/>
        <a:p>
          <a:endParaRPr lang="en-US"/>
        </a:p>
      </dgm:t>
    </dgm:pt>
    <dgm:pt modelId="{E75FADDE-1DE3-4C34-8EAF-5A27726D95D1}" type="sibTrans" cxnId="{00039C59-CCF0-46C2-9AA5-D81595D72A96}">
      <dgm:prSet/>
      <dgm:spPr/>
      <dgm:t>
        <a:bodyPr/>
        <a:lstStyle/>
        <a:p>
          <a:endParaRPr lang="en-US"/>
        </a:p>
      </dgm:t>
    </dgm:pt>
    <dgm:pt modelId="{451DCCA8-00BE-4CC0-B8DC-418C6CECC14E}">
      <dgm:prSet custT="1"/>
      <dgm:spPr/>
      <dgm:t>
        <a:bodyPr/>
        <a:lstStyle/>
        <a:p>
          <a:r>
            <a:rPr lang="th-TH" sz="1800" dirty="0" smtClean="0"/>
            <a:t>ทุกวัย</a:t>
          </a:r>
        </a:p>
        <a:p>
          <a:r>
            <a:rPr lang="en-US" sz="1800" dirty="0" smtClean="0"/>
            <a:t>No limited age</a:t>
          </a:r>
          <a:endParaRPr lang="en-US" sz="1800" dirty="0"/>
        </a:p>
      </dgm:t>
    </dgm:pt>
    <dgm:pt modelId="{B54FE0EB-9782-4418-A7C8-BF62E69A4B51}" type="parTrans" cxnId="{EB094244-8C55-48CD-A0D1-6F2659BDB8BF}">
      <dgm:prSet/>
      <dgm:spPr/>
      <dgm:t>
        <a:bodyPr/>
        <a:lstStyle/>
        <a:p>
          <a:endParaRPr lang="en-US"/>
        </a:p>
      </dgm:t>
    </dgm:pt>
    <dgm:pt modelId="{212EE445-68A3-487E-828C-B2D231697E6A}" type="sibTrans" cxnId="{EB094244-8C55-48CD-A0D1-6F2659BDB8BF}">
      <dgm:prSet/>
      <dgm:spPr/>
      <dgm:t>
        <a:bodyPr/>
        <a:lstStyle/>
        <a:p>
          <a:endParaRPr lang="en-US"/>
        </a:p>
      </dgm:t>
    </dgm:pt>
    <dgm:pt modelId="{3F3175EA-808B-4C0A-80A8-438829D280FB}" type="pres">
      <dgm:prSet presAssocID="{BB5DD797-CBEA-402A-B174-8EE3AF0FA96F}" presName="composite" presStyleCnt="0">
        <dgm:presLayoutVars>
          <dgm:chMax val="1"/>
          <dgm:dir/>
          <dgm:resizeHandles val="exact"/>
        </dgm:presLayoutVars>
      </dgm:prSet>
      <dgm:spPr/>
      <dgm:t>
        <a:bodyPr/>
        <a:lstStyle/>
        <a:p>
          <a:endParaRPr lang="en-US"/>
        </a:p>
      </dgm:t>
    </dgm:pt>
    <dgm:pt modelId="{8EA5220D-FE8A-4CB6-AC8A-C4D7A8CC6BFC}" type="pres">
      <dgm:prSet presAssocID="{BB5DD797-CBEA-402A-B174-8EE3AF0FA96F}" presName="radial" presStyleCnt="0">
        <dgm:presLayoutVars>
          <dgm:animLvl val="ctr"/>
        </dgm:presLayoutVars>
      </dgm:prSet>
      <dgm:spPr/>
    </dgm:pt>
    <dgm:pt modelId="{102F6465-289F-4DB3-958C-34BB86442FBF}" type="pres">
      <dgm:prSet presAssocID="{33E52422-D26C-44CC-A566-1ED24E542B6D}" presName="centerShape" presStyleLbl="vennNode1" presStyleIdx="0" presStyleCnt="6"/>
      <dgm:spPr/>
      <dgm:t>
        <a:bodyPr/>
        <a:lstStyle/>
        <a:p>
          <a:endParaRPr lang="en-US"/>
        </a:p>
      </dgm:t>
    </dgm:pt>
    <dgm:pt modelId="{B89C5C17-F12B-48FC-ABB7-FE2E9FA54CA1}" type="pres">
      <dgm:prSet presAssocID="{90E2D11E-31A5-46F6-956C-37963F935500}" presName="node" presStyleLbl="vennNode1" presStyleIdx="1" presStyleCnt="6">
        <dgm:presLayoutVars>
          <dgm:bulletEnabled val="1"/>
        </dgm:presLayoutVars>
      </dgm:prSet>
      <dgm:spPr/>
      <dgm:t>
        <a:bodyPr/>
        <a:lstStyle/>
        <a:p>
          <a:endParaRPr lang="en-US"/>
        </a:p>
      </dgm:t>
    </dgm:pt>
    <dgm:pt modelId="{FDA52C9C-CE89-4E11-8C59-7E8E6EA64987}" type="pres">
      <dgm:prSet presAssocID="{451DCCA8-00BE-4CC0-B8DC-418C6CECC14E}" presName="node" presStyleLbl="vennNode1" presStyleIdx="2" presStyleCnt="6">
        <dgm:presLayoutVars>
          <dgm:bulletEnabled val="1"/>
        </dgm:presLayoutVars>
      </dgm:prSet>
      <dgm:spPr/>
      <dgm:t>
        <a:bodyPr/>
        <a:lstStyle/>
        <a:p>
          <a:endParaRPr lang="en-US"/>
        </a:p>
      </dgm:t>
    </dgm:pt>
    <dgm:pt modelId="{6BC1D231-BD27-4A01-B83A-11BE83EB59C5}" type="pres">
      <dgm:prSet presAssocID="{67C17FB5-029B-4895-870D-FDCD9B859DEF}" presName="node" presStyleLbl="vennNode1" presStyleIdx="3" presStyleCnt="6">
        <dgm:presLayoutVars>
          <dgm:bulletEnabled val="1"/>
        </dgm:presLayoutVars>
      </dgm:prSet>
      <dgm:spPr/>
      <dgm:t>
        <a:bodyPr/>
        <a:lstStyle/>
        <a:p>
          <a:endParaRPr lang="en-US"/>
        </a:p>
      </dgm:t>
    </dgm:pt>
    <dgm:pt modelId="{8F0E14A1-F990-4840-96DF-0605C46B7045}" type="pres">
      <dgm:prSet presAssocID="{16FDDECC-50CA-48B5-96AB-E638E9ACED9E}" presName="node" presStyleLbl="vennNode1" presStyleIdx="4" presStyleCnt="6">
        <dgm:presLayoutVars>
          <dgm:bulletEnabled val="1"/>
        </dgm:presLayoutVars>
      </dgm:prSet>
      <dgm:spPr/>
      <dgm:t>
        <a:bodyPr/>
        <a:lstStyle/>
        <a:p>
          <a:endParaRPr lang="en-US"/>
        </a:p>
      </dgm:t>
    </dgm:pt>
    <dgm:pt modelId="{DFFF9772-0DFE-4D95-909A-97EE4656985E}" type="pres">
      <dgm:prSet presAssocID="{21989057-ED14-4499-AC11-DD1C6E8D66D1}" presName="node" presStyleLbl="vennNode1" presStyleIdx="5" presStyleCnt="6">
        <dgm:presLayoutVars>
          <dgm:bulletEnabled val="1"/>
        </dgm:presLayoutVars>
      </dgm:prSet>
      <dgm:spPr/>
      <dgm:t>
        <a:bodyPr/>
        <a:lstStyle/>
        <a:p>
          <a:endParaRPr lang="en-US"/>
        </a:p>
      </dgm:t>
    </dgm:pt>
  </dgm:ptLst>
  <dgm:cxnLst>
    <dgm:cxn modelId="{00039C59-CCF0-46C2-9AA5-D81595D72A96}" srcId="{33E52422-D26C-44CC-A566-1ED24E542B6D}" destId="{21989057-ED14-4499-AC11-DD1C6E8D66D1}" srcOrd="4" destOrd="0" parTransId="{118A8B4B-FE24-4898-8BF6-AB07E46442DE}" sibTransId="{E75FADDE-1DE3-4C34-8EAF-5A27726D95D1}"/>
    <dgm:cxn modelId="{AC29BAAB-FC04-474A-9CF2-B42A9A2FB5EB}" srcId="{33E52422-D26C-44CC-A566-1ED24E542B6D}" destId="{90E2D11E-31A5-46F6-956C-37963F935500}" srcOrd="0" destOrd="0" parTransId="{576BE950-D67C-4B79-A967-7217464DBE1D}" sibTransId="{0855CEA4-542B-40C4-A957-1E444F322658}"/>
    <dgm:cxn modelId="{EDCA3A89-A344-4BAD-9FAC-9F63E1721D55}" type="presOf" srcId="{21989057-ED14-4499-AC11-DD1C6E8D66D1}" destId="{DFFF9772-0DFE-4D95-909A-97EE4656985E}" srcOrd="0" destOrd="0" presId="urn:microsoft.com/office/officeart/2005/8/layout/radial3"/>
    <dgm:cxn modelId="{E8E0EC98-61B5-454E-BD3E-53C88DFDD076}" type="presOf" srcId="{451DCCA8-00BE-4CC0-B8DC-418C6CECC14E}" destId="{FDA52C9C-CE89-4E11-8C59-7E8E6EA64987}" srcOrd="0" destOrd="0" presId="urn:microsoft.com/office/officeart/2005/8/layout/radial3"/>
    <dgm:cxn modelId="{A1E04193-8D64-4F86-9A31-C920DC0950C5}" srcId="{33E52422-D26C-44CC-A566-1ED24E542B6D}" destId="{16FDDECC-50CA-48B5-96AB-E638E9ACED9E}" srcOrd="3" destOrd="0" parTransId="{490CDF4F-CBC0-4849-B20E-3CD594F9FEE5}" sibTransId="{5C4B4740-6530-49AF-8CFB-56CE31A31225}"/>
    <dgm:cxn modelId="{9AF9254C-B8A3-4C38-9839-B331A67A4692}" type="presOf" srcId="{BB5DD797-CBEA-402A-B174-8EE3AF0FA96F}" destId="{3F3175EA-808B-4C0A-80A8-438829D280FB}" srcOrd="0" destOrd="0" presId="urn:microsoft.com/office/officeart/2005/8/layout/radial3"/>
    <dgm:cxn modelId="{EB094244-8C55-48CD-A0D1-6F2659BDB8BF}" srcId="{33E52422-D26C-44CC-A566-1ED24E542B6D}" destId="{451DCCA8-00BE-4CC0-B8DC-418C6CECC14E}" srcOrd="1" destOrd="0" parTransId="{B54FE0EB-9782-4418-A7C8-BF62E69A4B51}" sibTransId="{212EE445-68A3-487E-828C-B2D231697E6A}"/>
    <dgm:cxn modelId="{540202B6-C5E0-4871-9337-75619A6E04B6}" type="presOf" srcId="{33E52422-D26C-44CC-A566-1ED24E542B6D}" destId="{102F6465-289F-4DB3-958C-34BB86442FBF}" srcOrd="0" destOrd="0" presId="urn:microsoft.com/office/officeart/2005/8/layout/radial3"/>
    <dgm:cxn modelId="{D0A8618F-49A4-4239-A8ED-1692CAF2C3BB}" srcId="{33E52422-D26C-44CC-A566-1ED24E542B6D}" destId="{67C17FB5-029B-4895-870D-FDCD9B859DEF}" srcOrd="2" destOrd="0" parTransId="{96C38E55-D847-46F5-A45B-51CB4863489A}" sibTransId="{50FC0CF0-EEB6-4054-832B-9A58A843D835}"/>
    <dgm:cxn modelId="{9F5C11F0-2090-4992-B534-81A9074AFDAF}" srcId="{BB5DD797-CBEA-402A-B174-8EE3AF0FA96F}" destId="{33E52422-D26C-44CC-A566-1ED24E542B6D}" srcOrd="0" destOrd="0" parTransId="{81F61D00-E6D5-4291-982F-C61649F145EC}" sibTransId="{F1EB5CFA-DF61-49CF-8735-47979B02B096}"/>
    <dgm:cxn modelId="{0437AEC1-BB04-4610-81BE-6A3C45808390}" type="presOf" srcId="{67C17FB5-029B-4895-870D-FDCD9B859DEF}" destId="{6BC1D231-BD27-4A01-B83A-11BE83EB59C5}" srcOrd="0" destOrd="0" presId="urn:microsoft.com/office/officeart/2005/8/layout/radial3"/>
    <dgm:cxn modelId="{05F9F0CD-77B7-44DE-B610-E986FF5C3AB2}" type="presOf" srcId="{90E2D11E-31A5-46F6-956C-37963F935500}" destId="{B89C5C17-F12B-48FC-ABB7-FE2E9FA54CA1}" srcOrd="0" destOrd="0" presId="urn:microsoft.com/office/officeart/2005/8/layout/radial3"/>
    <dgm:cxn modelId="{E5A37A5A-F039-49A4-BFA4-F6603B0B507E}" type="presOf" srcId="{16FDDECC-50CA-48B5-96AB-E638E9ACED9E}" destId="{8F0E14A1-F990-4840-96DF-0605C46B7045}" srcOrd="0" destOrd="0" presId="urn:microsoft.com/office/officeart/2005/8/layout/radial3"/>
    <dgm:cxn modelId="{19156EB1-79A8-403D-BECE-9A0299ED15AE}" type="presParOf" srcId="{3F3175EA-808B-4C0A-80A8-438829D280FB}" destId="{8EA5220D-FE8A-4CB6-AC8A-C4D7A8CC6BFC}" srcOrd="0" destOrd="0" presId="urn:microsoft.com/office/officeart/2005/8/layout/radial3"/>
    <dgm:cxn modelId="{CFB6D397-8A28-4FDC-AB6C-AE67F4125693}" type="presParOf" srcId="{8EA5220D-FE8A-4CB6-AC8A-C4D7A8CC6BFC}" destId="{102F6465-289F-4DB3-958C-34BB86442FBF}" srcOrd="0" destOrd="0" presId="urn:microsoft.com/office/officeart/2005/8/layout/radial3"/>
    <dgm:cxn modelId="{47922D31-21BE-4EF7-94BD-435221FD9C96}" type="presParOf" srcId="{8EA5220D-FE8A-4CB6-AC8A-C4D7A8CC6BFC}" destId="{B89C5C17-F12B-48FC-ABB7-FE2E9FA54CA1}" srcOrd="1" destOrd="0" presId="urn:microsoft.com/office/officeart/2005/8/layout/radial3"/>
    <dgm:cxn modelId="{7613D3A4-E52D-4E87-AAFA-8AB403D8E5A4}" type="presParOf" srcId="{8EA5220D-FE8A-4CB6-AC8A-C4D7A8CC6BFC}" destId="{FDA52C9C-CE89-4E11-8C59-7E8E6EA64987}" srcOrd="2" destOrd="0" presId="urn:microsoft.com/office/officeart/2005/8/layout/radial3"/>
    <dgm:cxn modelId="{0F684037-A586-4F4F-80B1-967FD71F3FD9}" type="presParOf" srcId="{8EA5220D-FE8A-4CB6-AC8A-C4D7A8CC6BFC}" destId="{6BC1D231-BD27-4A01-B83A-11BE83EB59C5}" srcOrd="3" destOrd="0" presId="urn:microsoft.com/office/officeart/2005/8/layout/radial3"/>
    <dgm:cxn modelId="{4BA5A796-3AB8-4BDA-A39D-6963A18F5FE9}" type="presParOf" srcId="{8EA5220D-FE8A-4CB6-AC8A-C4D7A8CC6BFC}" destId="{8F0E14A1-F990-4840-96DF-0605C46B7045}" srcOrd="4" destOrd="0" presId="urn:microsoft.com/office/officeart/2005/8/layout/radial3"/>
    <dgm:cxn modelId="{E679A864-C1CE-4CA1-9229-CE6958F6EA6B}" type="presParOf" srcId="{8EA5220D-FE8A-4CB6-AC8A-C4D7A8CC6BFC}" destId="{DFFF9772-0DFE-4D95-909A-97EE4656985E}" srcOrd="5" destOrd="0" presId="urn:microsoft.com/office/officeart/2005/8/layout/radial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5D7572C-E854-4582-AE0C-4D174330A2A1}" type="doc">
      <dgm:prSet loTypeId="urn:microsoft.com/office/officeart/2008/layout/AscendingPictureAccentProcess" loCatId="picture" qsTypeId="urn:microsoft.com/office/officeart/2005/8/quickstyle/simple1" qsCatId="simple" csTypeId="urn:microsoft.com/office/officeart/2005/8/colors/colorful4" csCatId="colorful" phldr="1"/>
      <dgm:spPr/>
      <dgm:t>
        <a:bodyPr/>
        <a:lstStyle/>
        <a:p>
          <a:endParaRPr lang="en-US"/>
        </a:p>
      </dgm:t>
    </dgm:pt>
    <dgm:pt modelId="{80ED4059-7B36-4368-A7EF-F1B4850BE2C9}">
      <dgm:prSet phldrT="[Text]"/>
      <dgm:spPr/>
      <dgm:t>
        <a:bodyPr/>
        <a:lstStyle/>
        <a:p>
          <a:r>
            <a:rPr lang="en-US" dirty="0" smtClean="0"/>
            <a:t>English =&gt; Indo-European =&gt; Affixation</a:t>
          </a:r>
          <a:endParaRPr lang="en-US" dirty="0"/>
        </a:p>
      </dgm:t>
    </dgm:pt>
    <dgm:pt modelId="{9805109A-FAAC-4AF5-933B-DFC57771ACF8}" type="parTrans" cxnId="{F55BB45E-7BA0-4453-95F6-EC430DDCB746}">
      <dgm:prSet/>
      <dgm:spPr/>
      <dgm:t>
        <a:bodyPr/>
        <a:lstStyle/>
        <a:p>
          <a:endParaRPr lang="en-US"/>
        </a:p>
      </dgm:t>
    </dgm:pt>
    <dgm:pt modelId="{BDF188A5-7754-44AE-9872-49616ED022E6}" type="sibTrans" cxnId="{F55BB45E-7BA0-4453-95F6-EC430DDCB746}">
      <dgm:prSet/>
      <dgm:spPr>
        <a:blipFill>
          <a:blip xmlns:r="http://schemas.openxmlformats.org/officeDocument/2006/relationships" r:embed="rId1" cstate="print">
            <a:extLst>
              <a:ext uri="{28A0092B-C50C-407E-A947-70E740481C1C}">
                <a14:useLocalDpi xmlns:a14="http://schemas.microsoft.com/office/drawing/2010/main" val="0"/>
              </a:ext>
            </a:extLst>
          </a:blip>
          <a:srcRect/>
          <a:stretch>
            <a:fillRect l="-17000" r="-17000"/>
          </a:stretch>
        </a:blipFill>
      </dgm:spPr>
      <dgm:t>
        <a:bodyPr/>
        <a:lstStyle/>
        <a:p>
          <a:endParaRPr lang="en-US"/>
        </a:p>
      </dgm:t>
    </dgm:pt>
    <dgm:pt modelId="{C773FEA8-7D0C-41BE-A95D-FA31896BBCCA}">
      <dgm:prSet phldrT="[Text]"/>
      <dgm:spPr/>
      <dgm:t>
        <a:bodyPr/>
        <a:lstStyle/>
        <a:p>
          <a:r>
            <a:rPr lang="en-US" dirty="0" smtClean="0"/>
            <a:t>Thai =&gt; Sino-Tibetan =&gt; Tonal</a:t>
          </a:r>
          <a:endParaRPr lang="en-US" dirty="0"/>
        </a:p>
      </dgm:t>
    </dgm:pt>
    <dgm:pt modelId="{CB994F14-4A08-4F58-9AFB-1C8EDD3F79F1}" type="parTrans" cxnId="{9A9229CF-323F-4C80-9745-A0C9BC2FDC4B}">
      <dgm:prSet/>
      <dgm:spPr/>
      <dgm:t>
        <a:bodyPr/>
        <a:lstStyle/>
        <a:p>
          <a:endParaRPr lang="en-US"/>
        </a:p>
      </dgm:t>
    </dgm:pt>
    <dgm:pt modelId="{D1B610EC-48E5-460E-B32C-9817CC012A77}" type="sibTrans" cxnId="{9A9229CF-323F-4C80-9745-A0C9BC2FDC4B}">
      <dgm:prSet/>
      <dgm:spPr>
        <a:blipFill>
          <a:blip xmlns:r="http://schemas.openxmlformats.org/officeDocument/2006/relationships" r:embed="rId2" cstate="print">
            <a:extLst>
              <a:ext uri="{28A0092B-C50C-407E-A947-70E740481C1C}">
                <a14:useLocalDpi xmlns:a14="http://schemas.microsoft.com/office/drawing/2010/main" val="0"/>
              </a:ext>
            </a:extLst>
          </a:blip>
          <a:srcRect/>
          <a:stretch>
            <a:fillRect l="-17000" r="-17000"/>
          </a:stretch>
        </a:blipFill>
      </dgm:spPr>
      <dgm:t>
        <a:bodyPr/>
        <a:lstStyle/>
        <a:p>
          <a:endParaRPr lang="en-US"/>
        </a:p>
      </dgm:t>
    </dgm:pt>
    <dgm:pt modelId="{4B6C6F72-F725-4CBA-B840-7BA04EE8F808}" type="pres">
      <dgm:prSet presAssocID="{B5D7572C-E854-4582-AE0C-4D174330A2A1}" presName="Name0" presStyleCnt="0">
        <dgm:presLayoutVars>
          <dgm:chMax val="7"/>
          <dgm:chPref val="7"/>
          <dgm:dir/>
        </dgm:presLayoutVars>
      </dgm:prSet>
      <dgm:spPr/>
      <dgm:t>
        <a:bodyPr/>
        <a:lstStyle/>
        <a:p>
          <a:endParaRPr lang="en-US"/>
        </a:p>
      </dgm:t>
    </dgm:pt>
    <dgm:pt modelId="{00E15B6B-3BE2-4DF7-817C-C06832365779}" type="pres">
      <dgm:prSet presAssocID="{B5D7572C-E854-4582-AE0C-4D174330A2A1}" presName="dot1" presStyleLbl="alignNode1" presStyleIdx="0" presStyleCnt="10"/>
      <dgm:spPr/>
    </dgm:pt>
    <dgm:pt modelId="{186BC7F5-5F2E-45FE-BAFA-02CAD0FD3E6A}" type="pres">
      <dgm:prSet presAssocID="{B5D7572C-E854-4582-AE0C-4D174330A2A1}" presName="dot2" presStyleLbl="alignNode1" presStyleIdx="1" presStyleCnt="10"/>
      <dgm:spPr/>
    </dgm:pt>
    <dgm:pt modelId="{2DC6E66C-2F30-4083-84EB-464783A45DA3}" type="pres">
      <dgm:prSet presAssocID="{B5D7572C-E854-4582-AE0C-4D174330A2A1}" presName="dot3" presStyleLbl="alignNode1" presStyleIdx="2" presStyleCnt="10"/>
      <dgm:spPr/>
    </dgm:pt>
    <dgm:pt modelId="{8C4FC115-D2CD-47E9-A265-761B90196BC2}" type="pres">
      <dgm:prSet presAssocID="{B5D7572C-E854-4582-AE0C-4D174330A2A1}" presName="dotArrow1" presStyleLbl="alignNode1" presStyleIdx="3" presStyleCnt="10"/>
      <dgm:spPr/>
    </dgm:pt>
    <dgm:pt modelId="{F3991E86-C4D0-4A25-B5ED-A39671646BDA}" type="pres">
      <dgm:prSet presAssocID="{B5D7572C-E854-4582-AE0C-4D174330A2A1}" presName="dotArrow2" presStyleLbl="alignNode1" presStyleIdx="4" presStyleCnt="10"/>
      <dgm:spPr/>
    </dgm:pt>
    <dgm:pt modelId="{EEF33E71-BA0C-409C-A201-8E50E837770A}" type="pres">
      <dgm:prSet presAssocID="{B5D7572C-E854-4582-AE0C-4D174330A2A1}" presName="dotArrow3" presStyleLbl="alignNode1" presStyleIdx="5" presStyleCnt="10"/>
      <dgm:spPr/>
    </dgm:pt>
    <dgm:pt modelId="{005B3291-EEC9-4116-AD8C-9389F66B7F36}" type="pres">
      <dgm:prSet presAssocID="{B5D7572C-E854-4582-AE0C-4D174330A2A1}" presName="dotArrow4" presStyleLbl="alignNode1" presStyleIdx="6" presStyleCnt="10"/>
      <dgm:spPr/>
    </dgm:pt>
    <dgm:pt modelId="{E2C986E4-7C1E-43C0-BD8A-BA746E51FE11}" type="pres">
      <dgm:prSet presAssocID="{B5D7572C-E854-4582-AE0C-4D174330A2A1}" presName="dotArrow5" presStyleLbl="alignNode1" presStyleIdx="7" presStyleCnt="10"/>
      <dgm:spPr/>
    </dgm:pt>
    <dgm:pt modelId="{D96A8220-8517-43F8-BA52-8E94C8F6F04D}" type="pres">
      <dgm:prSet presAssocID="{B5D7572C-E854-4582-AE0C-4D174330A2A1}" presName="dotArrow6" presStyleLbl="alignNode1" presStyleIdx="8" presStyleCnt="10"/>
      <dgm:spPr/>
    </dgm:pt>
    <dgm:pt modelId="{895497E2-1DCE-43AD-AF81-77973D0D6191}" type="pres">
      <dgm:prSet presAssocID="{B5D7572C-E854-4582-AE0C-4D174330A2A1}" presName="dotArrow7" presStyleLbl="alignNode1" presStyleIdx="9" presStyleCnt="10"/>
      <dgm:spPr/>
    </dgm:pt>
    <dgm:pt modelId="{69C0547E-C82E-49EA-A231-28572F0E225B}" type="pres">
      <dgm:prSet presAssocID="{80ED4059-7B36-4368-A7EF-F1B4850BE2C9}" presName="parTx1" presStyleLbl="node1" presStyleIdx="0" presStyleCnt="2" custScaleX="294406" custScaleY="198397" custLinFactNeighborX="-1165" custLinFactNeighborY="43992"/>
      <dgm:spPr/>
      <dgm:t>
        <a:bodyPr/>
        <a:lstStyle/>
        <a:p>
          <a:endParaRPr lang="en-US"/>
        </a:p>
      </dgm:t>
    </dgm:pt>
    <dgm:pt modelId="{B2764B74-A32B-4A18-AE91-849F02505086}" type="pres">
      <dgm:prSet presAssocID="{BDF188A5-7754-44AE-9872-49616ED022E6}" presName="picture1" presStyleCnt="0"/>
      <dgm:spPr/>
    </dgm:pt>
    <dgm:pt modelId="{BF8A87CC-1E97-47B7-9361-FFE829D40D1F}" type="pres">
      <dgm:prSet presAssocID="{BDF188A5-7754-44AE-9872-49616ED022E6}" presName="imageRepeatNode" presStyleLbl="fgImgPlace1" presStyleIdx="0" presStyleCnt="2" custLinFactNeighborX="-69538" custLinFactNeighborY="-43597"/>
      <dgm:spPr/>
      <dgm:t>
        <a:bodyPr/>
        <a:lstStyle/>
        <a:p>
          <a:endParaRPr lang="en-US"/>
        </a:p>
      </dgm:t>
    </dgm:pt>
    <dgm:pt modelId="{DE6C0852-ED2D-487F-A761-BB9603BC5CA1}" type="pres">
      <dgm:prSet presAssocID="{C773FEA8-7D0C-41BE-A95D-FA31896BBCCA}" presName="parTx2" presStyleLbl="node1" presStyleIdx="1" presStyleCnt="2" custScaleX="218013" custScaleY="172336" custLinFactNeighborX="23974" custLinFactNeighborY="17326"/>
      <dgm:spPr/>
      <dgm:t>
        <a:bodyPr/>
        <a:lstStyle/>
        <a:p>
          <a:endParaRPr lang="en-US"/>
        </a:p>
      </dgm:t>
    </dgm:pt>
    <dgm:pt modelId="{9A565A8C-DECE-4152-8A57-49D9926DF857}" type="pres">
      <dgm:prSet presAssocID="{D1B610EC-48E5-460E-B32C-9817CC012A77}" presName="picture2" presStyleCnt="0"/>
      <dgm:spPr/>
    </dgm:pt>
    <dgm:pt modelId="{DE5F3592-8C8B-4C08-AB84-E699325860F8}" type="pres">
      <dgm:prSet presAssocID="{D1B610EC-48E5-460E-B32C-9817CC012A77}" presName="imageRepeatNode" presStyleLbl="fgImgPlace1" presStyleIdx="1" presStyleCnt="2" custLinFactNeighborX="-8856" custLinFactNeighborY="-40871"/>
      <dgm:spPr/>
      <dgm:t>
        <a:bodyPr/>
        <a:lstStyle/>
        <a:p>
          <a:endParaRPr lang="en-US"/>
        </a:p>
      </dgm:t>
    </dgm:pt>
  </dgm:ptLst>
  <dgm:cxnLst>
    <dgm:cxn modelId="{0DEDC9A0-294E-4434-B7C3-CF069416F600}" type="presOf" srcId="{80ED4059-7B36-4368-A7EF-F1B4850BE2C9}" destId="{69C0547E-C82E-49EA-A231-28572F0E225B}" srcOrd="0" destOrd="0" presId="urn:microsoft.com/office/officeart/2008/layout/AscendingPictureAccentProcess"/>
    <dgm:cxn modelId="{D1B8DD5F-F9D5-4F89-8E5B-EF689BBFF62E}" type="presOf" srcId="{BDF188A5-7754-44AE-9872-49616ED022E6}" destId="{BF8A87CC-1E97-47B7-9361-FFE829D40D1F}" srcOrd="0" destOrd="0" presId="urn:microsoft.com/office/officeart/2008/layout/AscendingPictureAccentProcess"/>
    <dgm:cxn modelId="{1F591956-817B-4795-BAE2-6D9F97B47890}" type="presOf" srcId="{B5D7572C-E854-4582-AE0C-4D174330A2A1}" destId="{4B6C6F72-F725-4CBA-B840-7BA04EE8F808}" srcOrd="0" destOrd="0" presId="urn:microsoft.com/office/officeart/2008/layout/AscendingPictureAccentProcess"/>
    <dgm:cxn modelId="{7CC75A87-4A1B-448D-9C50-F4824F3C81B0}" type="presOf" srcId="{D1B610EC-48E5-460E-B32C-9817CC012A77}" destId="{DE5F3592-8C8B-4C08-AB84-E699325860F8}" srcOrd="0" destOrd="0" presId="urn:microsoft.com/office/officeart/2008/layout/AscendingPictureAccentProcess"/>
    <dgm:cxn modelId="{4C296877-ADFA-4F18-B555-8F5796AA4A32}" type="presOf" srcId="{C773FEA8-7D0C-41BE-A95D-FA31896BBCCA}" destId="{DE6C0852-ED2D-487F-A761-BB9603BC5CA1}" srcOrd="0" destOrd="0" presId="urn:microsoft.com/office/officeart/2008/layout/AscendingPictureAccentProcess"/>
    <dgm:cxn modelId="{F55BB45E-7BA0-4453-95F6-EC430DDCB746}" srcId="{B5D7572C-E854-4582-AE0C-4D174330A2A1}" destId="{80ED4059-7B36-4368-A7EF-F1B4850BE2C9}" srcOrd="0" destOrd="0" parTransId="{9805109A-FAAC-4AF5-933B-DFC57771ACF8}" sibTransId="{BDF188A5-7754-44AE-9872-49616ED022E6}"/>
    <dgm:cxn modelId="{9A9229CF-323F-4C80-9745-A0C9BC2FDC4B}" srcId="{B5D7572C-E854-4582-AE0C-4D174330A2A1}" destId="{C773FEA8-7D0C-41BE-A95D-FA31896BBCCA}" srcOrd="1" destOrd="0" parTransId="{CB994F14-4A08-4F58-9AFB-1C8EDD3F79F1}" sibTransId="{D1B610EC-48E5-460E-B32C-9817CC012A77}"/>
    <dgm:cxn modelId="{E06BB247-FC09-4F35-965C-3D1DF226517A}" type="presParOf" srcId="{4B6C6F72-F725-4CBA-B840-7BA04EE8F808}" destId="{00E15B6B-3BE2-4DF7-817C-C06832365779}" srcOrd="0" destOrd="0" presId="urn:microsoft.com/office/officeart/2008/layout/AscendingPictureAccentProcess"/>
    <dgm:cxn modelId="{52C7E410-D207-4F40-8724-5B1559317750}" type="presParOf" srcId="{4B6C6F72-F725-4CBA-B840-7BA04EE8F808}" destId="{186BC7F5-5F2E-45FE-BAFA-02CAD0FD3E6A}" srcOrd="1" destOrd="0" presId="urn:microsoft.com/office/officeart/2008/layout/AscendingPictureAccentProcess"/>
    <dgm:cxn modelId="{1116B518-198D-403E-97EF-478990E82472}" type="presParOf" srcId="{4B6C6F72-F725-4CBA-B840-7BA04EE8F808}" destId="{2DC6E66C-2F30-4083-84EB-464783A45DA3}" srcOrd="2" destOrd="0" presId="urn:microsoft.com/office/officeart/2008/layout/AscendingPictureAccentProcess"/>
    <dgm:cxn modelId="{52C1F886-5FC3-4341-AE70-D083BBECAB23}" type="presParOf" srcId="{4B6C6F72-F725-4CBA-B840-7BA04EE8F808}" destId="{8C4FC115-D2CD-47E9-A265-761B90196BC2}" srcOrd="3" destOrd="0" presId="urn:microsoft.com/office/officeart/2008/layout/AscendingPictureAccentProcess"/>
    <dgm:cxn modelId="{2A6CF14E-FF1E-4DB7-8682-85FB901D528F}" type="presParOf" srcId="{4B6C6F72-F725-4CBA-B840-7BA04EE8F808}" destId="{F3991E86-C4D0-4A25-B5ED-A39671646BDA}" srcOrd="4" destOrd="0" presId="urn:microsoft.com/office/officeart/2008/layout/AscendingPictureAccentProcess"/>
    <dgm:cxn modelId="{0F982B7C-C0C6-4B83-9581-B904526D5E2A}" type="presParOf" srcId="{4B6C6F72-F725-4CBA-B840-7BA04EE8F808}" destId="{EEF33E71-BA0C-409C-A201-8E50E837770A}" srcOrd="5" destOrd="0" presId="urn:microsoft.com/office/officeart/2008/layout/AscendingPictureAccentProcess"/>
    <dgm:cxn modelId="{4AD850DF-058E-45BD-B0B5-1F89560D3D83}" type="presParOf" srcId="{4B6C6F72-F725-4CBA-B840-7BA04EE8F808}" destId="{005B3291-EEC9-4116-AD8C-9389F66B7F36}" srcOrd="6" destOrd="0" presId="urn:microsoft.com/office/officeart/2008/layout/AscendingPictureAccentProcess"/>
    <dgm:cxn modelId="{95B69E4D-DEA5-4F8B-BE79-795DB429018B}" type="presParOf" srcId="{4B6C6F72-F725-4CBA-B840-7BA04EE8F808}" destId="{E2C986E4-7C1E-43C0-BD8A-BA746E51FE11}" srcOrd="7" destOrd="0" presId="urn:microsoft.com/office/officeart/2008/layout/AscendingPictureAccentProcess"/>
    <dgm:cxn modelId="{C30706FC-168F-4F1E-B415-FFCCB85FBA6E}" type="presParOf" srcId="{4B6C6F72-F725-4CBA-B840-7BA04EE8F808}" destId="{D96A8220-8517-43F8-BA52-8E94C8F6F04D}" srcOrd="8" destOrd="0" presId="urn:microsoft.com/office/officeart/2008/layout/AscendingPictureAccentProcess"/>
    <dgm:cxn modelId="{09D0AC7B-D845-4E2B-8588-E00D08FFF529}" type="presParOf" srcId="{4B6C6F72-F725-4CBA-B840-7BA04EE8F808}" destId="{895497E2-1DCE-43AD-AF81-77973D0D6191}" srcOrd="9" destOrd="0" presId="urn:microsoft.com/office/officeart/2008/layout/AscendingPictureAccentProcess"/>
    <dgm:cxn modelId="{CE8B31E1-EE09-4AE2-A198-CE064381DB5B}" type="presParOf" srcId="{4B6C6F72-F725-4CBA-B840-7BA04EE8F808}" destId="{69C0547E-C82E-49EA-A231-28572F0E225B}" srcOrd="10" destOrd="0" presId="urn:microsoft.com/office/officeart/2008/layout/AscendingPictureAccentProcess"/>
    <dgm:cxn modelId="{BED5D931-2FA3-41CF-9DA8-D0F6D5948B27}" type="presParOf" srcId="{4B6C6F72-F725-4CBA-B840-7BA04EE8F808}" destId="{B2764B74-A32B-4A18-AE91-849F02505086}" srcOrd="11" destOrd="0" presId="urn:microsoft.com/office/officeart/2008/layout/AscendingPictureAccentProcess"/>
    <dgm:cxn modelId="{443A6838-9167-4682-92CB-576A4734CB4E}" type="presParOf" srcId="{B2764B74-A32B-4A18-AE91-849F02505086}" destId="{BF8A87CC-1E97-47B7-9361-FFE829D40D1F}" srcOrd="0" destOrd="0" presId="urn:microsoft.com/office/officeart/2008/layout/AscendingPictureAccentProcess"/>
    <dgm:cxn modelId="{E6017825-AE12-4876-AB23-51E4EF30A841}" type="presParOf" srcId="{4B6C6F72-F725-4CBA-B840-7BA04EE8F808}" destId="{DE6C0852-ED2D-487F-A761-BB9603BC5CA1}" srcOrd="12" destOrd="0" presId="urn:microsoft.com/office/officeart/2008/layout/AscendingPictureAccentProcess"/>
    <dgm:cxn modelId="{98FFEC7F-24A7-40F5-8C72-5FED1A3FCBA6}" type="presParOf" srcId="{4B6C6F72-F725-4CBA-B840-7BA04EE8F808}" destId="{9A565A8C-DECE-4152-8A57-49D9926DF857}" srcOrd="13" destOrd="0" presId="urn:microsoft.com/office/officeart/2008/layout/AscendingPictureAccentProcess"/>
    <dgm:cxn modelId="{E3E5B6EF-61F9-4A58-8827-12DE26CD4FCA}" type="presParOf" srcId="{9A565A8C-DECE-4152-8A57-49D9926DF857}" destId="{DE5F3592-8C8B-4C08-AB84-E699325860F8}" srcOrd="0" destOrd="0" presId="urn:microsoft.com/office/officeart/2008/layout/AscendingPictureAccent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A8A802F-C6D0-422F-941A-F4A562B03E74}" type="doc">
      <dgm:prSet loTypeId="urn:microsoft.com/office/officeart/2005/8/layout/pList1" loCatId="list" qsTypeId="urn:microsoft.com/office/officeart/2005/8/quickstyle/simple1" qsCatId="simple" csTypeId="urn:microsoft.com/office/officeart/2005/8/colors/colorful1" csCatId="colorful" phldr="1"/>
      <dgm:spPr/>
      <dgm:t>
        <a:bodyPr/>
        <a:lstStyle/>
        <a:p>
          <a:endParaRPr lang="en-US"/>
        </a:p>
      </dgm:t>
    </dgm:pt>
    <dgm:pt modelId="{F8CAB6A5-0F6B-446D-BB05-40B3BC49FD4F}">
      <dgm:prSet phldrT="[Text]"/>
      <dgm:spPr/>
      <dgm:t>
        <a:bodyPr/>
        <a:lstStyle/>
        <a:p>
          <a:r>
            <a:rPr lang="en-US" dirty="0" smtClean="0"/>
            <a:t>Listening</a:t>
          </a:r>
          <a:endParaRPr lang="en-US" dirty="0"/>
        </a:p>
      </dgm:t>
    </dgm:pt>
    <dgm:pt modelId="{2BBFEF10-D24E-4752-9667-1A80CCF080B6}" type="parTrans" cxnId="{3A3C31FE-6C2C-46C8-B549-CAB1123B860C}">
      <dgm:prSet/>
      <dgm:spPr/>
      <dgm:t>
        <a:bodyPr/>
        <a:lstStyle/>
        <a:p>
          <a:endParaRPr lang="en-US"/>
        </a:p>
      </dgm:t>
    </dgm:pt>
    <dgm:pt modelId="{D398BB12-8D16-4E69-96ED-D4E1C45E9CC7}" type="sibTrans" cxnId="{3A3C31FE-6C2C-46C8-B549-CAB1123B860C}">
      <dgm:prSet/>
      <dgm:spPr/>
      <dgm:t>
        <a:bodyPr/>
        <a:lstStyle/>
        <a:p>
          <a:endParaRPr lang="en-US"/>
        </a:p>
      </dgm:t>
    </dgm:pt>
    <dgm:pt modelId="{62D9D33C-87C7-4970-B152-6A027BE54053}">
      <dgm:prSet phldrT="[Text]"/>
      <dgm:spPr/>
      <dgm:t>
        <a:bodyPr/>
        <a:lstStyle/>
        <a:p>
          <a:r>
            <a:rPr lang="en-US" dirty="0" smtClean="0"/>
            <a:t>Speaking</a:t>
          </a:r>
          <a:endParaRPr lang="en-US" dirty="0"/>
        </a:p>
      </dgm:t>
    </dgm:pt>
    <dgm:pt modelId="{6C737900-876A-4459-ABAB-CBA11F211058}" type="parTrans" cxnId="{6D996283-2FDA-4E5E-8034-C1AD3BC9C20F}">
      <dgm:prSet/>
      <dgm:spPr/>
      <dgm:t>
        <a:bodyPr/>
        <a:lstStyle/>
        <a:p>
          <a:endParaRPr lang="en-US"/>
        </a:p>
      </dgm:t>
    </dgm:pt>
    <dgm:pt modelId="{B3A884A9-51AC-4D9E-812F-9B157F5C174E}" type="sibTrans" cxnId="{6D996283-2FDA-4E5E-8034-C1AD3BC9C20F}">
      <dgm:prSet/>
      <dgm:spPr/>
      <dgm:t>
        <a:bodyPr/>
        <a:lstStyle/>
        <a:p>
          <a:endParaRPr lang="en-US"/>
        </a:p>
      </dgm:t>
    </dgm:pt>
    <dgm:pt modelId="{F8E5291A-3D6E-41A9-9FFE-8D0BB2F2B213}">
      <dgm:prSet phldrT="[Text]"/>
      <dgm:spPr/>
      <dgm:t>
        <a:bodyPr/>
        <a:lstStyle/>
        <a:p>
          <a:r>
            <a:rPr lang="en-US" dirty="0" smtClean="0"/>
            <a:t>Reading</a:t>
          </a:r>
          <a:endParaRPr lang="en-US" dirty="0"/>
        </a:p>
      </dgm:t>
    </dgm:pt>
    <dgm:pt modelId="{F8F463C3-E647-432E-A01C-3DBFFAA156B3}" type="parTrans" cxnId="{1A3F9036-5D32-4215-8D65-CA2B129E19CB}">
      <dgm:prSet/>
      <dgm:spPr/>
      <dgm:t>
        <a:bodyPr/>
        <a:lstStyle/>
        <a:p>
          <a:endParaRPr lang="en-US"/>
        </a:p>
      </dgm:t>
    </dgm:pt>
    <dgm:pt modelId="{C7727FDF-7DE2-49AE-84A4-20FA97017E50}" type="sibTrans" cxnId="{1A3F9036-5D32-4215-8D65-CA2B129E19CB}">
      <dgm:prSet/>
      <dgm:spPr/>
      <dgm:t>
        <a:bodyPr/>
        <a:lstStyle/>
        <a:p>
          <a:endParaRPr lang="en-US"/>
        </a:p>
      </dgm:t>
    </dgm:pt>
    <dgm:pt modelId="{ECE58B49-8A59-4B96-A8D9-F95AEC6532ED}">
      <dgm:prSet phldrT="[Text]"/>
      <dgm:spPr/>
      <dgm:t>
        <a:bodyPr/>
        <a:lstStyle/>
        <a:p>
          <a:r>
            <a:rPr lang="en-US" dirty="0" smtClean="0"/>
            <a:t>Writing</a:t>
          </a:r>
          <a:endParaRPr lang="en-US" dirty="0"/>
        </a:p>
      </dgm:t>
    </dgm:pt>
    <dgm:pt modelId="{060AA6E6-3F50-4325-8C4D-B57D8E6CAF9C}" type="parTrans" cxnId="{3DBFB5F4-5D0A-4061-A5F3-1365D2F36C35}">
      <dgm:prSet/>
      <dgm:spPr/>
      <dgm:t>
        <a:bodyPr/>
        <a:lstStyle/>
        <a:p>
          <a:endParaRPr lang="en-US"/>
        </a:p>
      </dgm:t>
    </dgm:pt>
    <dgm:pt modelId="{995692C5-BF0C-4149-8230-7F2FA542D213}" type="sibTrans" cxnId="{3DBFB5F4-5D0A-4061-A5F3-1365D2F36C35}">
      <dgm:prSet/>
      <dgm:spPr/>
      <dgm:t>
        <a:bodyPr/>
        <a:lstStyle/>
        <a:p>
          <a:endParaRPr lang="en-US"/>
        </a:p>
      </dgm:t>
    </dgm:pt>
    <dgm:pt modelId="{425B2B23-BDE3-4E26-9518-40173F2F4412}" type="pres">
      <dgm:prSet presAssocID="{6A8A802F-C6D0-422F-941A-F4A562B03E74}" presName="Name0" presStyleCnt="0">
        <dgm:presLayoutVars>
          <dgm:dir/>
          <dgm:resizeHandles val="exact"/>
        </dgm:presLayoutVars>
      </dgm:prSet>
      <dgm:spPr/>
      <dgm:t>
        <a:bodyPr/>
        <a:lstStyle/>
        <a:p>
          <a:endParaRPr lang="en-US"/>
        </a:p>
      </dgm:t>
    </dgm:pt>
    <dgm:pt modelId="{70D76169-AFB3-43EB-AF6A-C68C6D9D397C}" type="pres">
      <dgm:prSet presAssocID="{F8CAB6A5-0F6B-446D-BB05-40B3BC49FD4F}" presName="compNode" presStyleCnt="0"/>
      <dgm:spPr/>
    </dgm:pt>
    <dgm:pt modelId="{ABF3353A-CAAE-40C5-A384-1F0D2B6529DA}" type="pres">
      <dgm:prSet presAssocID="{F8CAB6A5-0F6B-446D-BB05-40B3BC49FD4F}" presName="pictRect" presStyleLbl="node1" presStyleIdx="0" presStyleCnt="4"/>
      <dgm:spPr>
        <a:blipFill>
          <a:blip xmlns:r="http://schemas.openxmlformats.org/officeDocument/2006/relationships" r:embed="rId1" cstate="print">
            <a:extLst>
              <a:ext uri="{28A0092B-C50C-407E-A947-70E740481C1C}">
                <a14:useLocalDpi xmlns:a14="http://schemas.microsoft.com/office/drawing/2010/main" val="0"/>
              </a:ext>
            </a:extLst>
          </a:blip>
          <a:srcRect/>
          <a:stretch>
            <a:fillRect t="-4000" b="-4000"/>
          </a:stretch>
        </a:blipFill>
      </dgm:spPr>
    </dgm:pt>
    <dgm:pt modelId="{D0E81905-F38B-4A79-A330-6417B646C83B}" type="pres">
      <dgm:prSet presAssocID="{F8CAB6A5-0F6B-446D-BB05-40B3BC49FD4F}" presName="textRect" presStyleLbl="revTx" presStyleIdx="0" presStyleCnt="4">
        <dgm:presLayoutVars>
          <dgm:bulletEnabled val="1"/>
        </dgm:presLayoutVars>
      </dgm:prSet>
      <dgm:spPr/>
      <dgm:t>
        <a:bodyPr/>
        <a:lstStyle/>
        <a:p>
          <a:endParaRPr lang="en-US"/>
        </a:p>
      </dgm:t>
    </dgm:pt>
    <dgm:pt modelId="{30B05F72-78ED-4462-A01F-D456F618032C}" type="pres">
      <dgm:prSet presAssocID="{D398BB12-8D16-4E69-96ED-D4E1C45E9CC7}" presName="sibTrans" presStyleLbl="sibTrans2D1" presStyleIdx="0" presStyleCnt="0"/>
      <dgm:spPr/>
      <dgm:t>
        <a:bodyPr/>
        <a:lstStyle/>
        <a:p>
          <a:endParaRPr lang="en-US"/>
        </a:p>
      </dgm:t>
    </dgm:pt>
    <dgm:pt modelId="{74F4ADA7-BD3F-45BC-B32E-09552ABF7FEA}" type="pres">
      <dgm:prSet presAssocID="{62D9D33C-87C7-4970-B152-6A027BE54053}" presName="compNode" presStyleCnt="0"/>
      <dgm:spPr/>
    </dgm:pt>
    <dgm:pt modelId="{A04D66A4-E207-4FCD-9B64-A3D9D7EE83A0}" type="pres">
      <dgm:prSet presAssocID="{62D9D33C-87C7-4970-B152-6A027BE54053}" presName="pictRect" presStyleLbl="node1" presStyleIdx="1" presStyleCnt="4"/>
      <dgm:spPr>
        <a:blipFill>
          <a:blip xmlns:r="http://schemas.openxmlformats.org/officeDocument/2006/relationships" r:embed="rId2" cstate="print">
            <a:extLst>
              <a:ext uri="{28A0092B-C50C-407E-A947-70E740481C1C}">
                <a14:useLocalDpi xmlns:a14="http://schemas.microsoft.com/office/drawing/2010/main" val="0"/>
              </a:ext>
            </a:extLst>
          </a:blip>
          <a:srcRect/>
          <a:stretch>
            <a:fillRect t="-4000" b="-4000"/>
          </a:stretch>
        </a:blipFill>
      </dgm:spPr>
    </dgm:pt>
    <dgm:pt modelId="{A7ADCB2B-15CB-49E2-BB49-C5D9139C5A62}" type="pres">
      <dgm:prSet presAssocID="{62D9D33C-87C7-4970-B152-6A027BE54053}" presName="textRect" presStyleLbl="revTx" presStyleIdx="1" presStyleCnt="4">
        <dgm:presLayoutVars>
          <dgm:bulletEnabled val="1"/>
        </dgm:presLayoutVars>
      </dgm:prSet>
      <dgm:spPr/>
      <dgm:t>
        <a:bodyPr/>
        <a:lstStyle/>
        <a:p>
          <a:endParaRPr lang="en-US"/>
        </a:p>
      </dgm:t>
    </dgm:pt>
    <dgm:pt modelId="{0DFD5EA5-0383-4F7B-8DB6-BA5DE64BFF8D}" type="pres">
      <dgm:prSet presAssocID="{B3A884A9-51AC-4D9E-812F-9B157F5C174E}" presName="sibTrans" presStyleLbl="sibTrans2D1" presStyleIdx="0" presStyleCnt="0"/>
      <dgm:spPr/>
      <dgm:t>
        <a:bodyPr/>
        <a:lstStyle/>
        <a:p>
          <a:endParaRPr lang="en-US"/>
        </a:p>
      </dgm:t>
    </dgm:pt>
    <dgm:pt modelId="{CF5B4EA4-5F91-4A72-9D52-2B8280B3D536}" type="pres">
      <dgm:prSet presAssocID="{F8E5291A-3D6E-41A9-9FFE-8D0BB2F2B213}" presName="compNode" presStyleCnt="0"/>
      <dgm:spPr/>
    </dgm:pt>
    <dgm:pt modelId="{6BD78EC0-5D61-4FB0-90A4-7B98866B1603}" type="pres">
      <dgm:prSet presAssocID="{F8E5291A-3D6E-41A9-9FFE-8D0BB2F2B213}" presName="pictRect" presStyleLbl="node1" presStyleIdx="2" presStyleCnt="4"/>
      <dgm:spPr>
        <a:blipFill>
          <a:blip xmlns:r="http://schemas.openxmlformats.org/officeDocument/2006/relationships" r:embed="rId3" cstate="print">
            <a:extLst>
              <a:ext uri="{28A0092B-C50C-407E-A947-70E740481C1C}">
                <a14:useLocalDpi xmlns:a14="http://schemas.microsoft.com/office/drawing/2010/main" val="0"/>
              </a:ext>
            </a:extLst>
          </a:blip>
          <a:srcRect/>
          <a:stretch>
            <a:fillRect t="-4000" b="-4000"/>
          </a:stretch>
        </a:blipFill>
      </dgm:spPr>
    </dgm:pt>
    <dgm:pt modelId="{2E18F06B-4D87-441F-8D46-ED467F7A3D5A}" type="pres">
      <dgm:prSet presAssocID="{F8E5291A-3D6E-41A9-9FFE-8D0BB2F2B213}" presName="textRect" presStyleLbl="revTx" presStyleIdx="2" presStyleCnt="4">
        <dgm:presLayoutVars>
          <dgm:bulletEnabled val="1"/>
        </dgm:presLayoutVars>
      </dgm:prSet>
      <dgm:spPr/>
      <dgm:t>
        <a:bodyPr/>
        <a:lstStyle/>
        <a:p>
          <a:endParaRPr lang="en-US"/>
        </a:p>
      </dgm:t>
    </dgm:pt>
    <dgm:pt modelId="{C512C14C-634A-4BB7-9DC7-E7D9C1EF15F1}" type="pres">
      <dgm:prSet presAssocID="{C7727FDF-7DE2-49AE-84A4-20FA97017E50}" presName="sibTrans" presStyleLbl="sibTrans2D1" presStyleIdx="0" presStyleCnt="0"/>
      <dgm:spPr/>
      <dgm:t>
        <a:bodyPr/>
        <a:lstStyle/>
        <a:p>
          <a:endParaRPr lang="en-US"/>
        </a:p>
      </dgm:t>
    </dgm:pt>
    <dgm:pt modelId="{4EE27A83-206E-4F2E-A91D-5DD0B999413C}" type="pres">
      <dgm:prSet presAssocID="{ECE58B49-8A59-4B96-A8D9-F95AEC6532ED}" presName="compNode" presStyleCnt="0"/>
      <dgm:spPr/>
    </dgm:pt>
    <dgm:pt modelId="{DF507F49-059D-4C95-A328-7F9ADBA8FF19}" type="pres">
      <dgm:prSet presAssocID="{ECE58B49-8A59-4B96-A8D9-F95AEC6532ED}" presName="pictRect" presStyleLbl="node1" presStyleIdx="3" presStyleCnt="4"/>
      <dgm:spPr>
        <a:blipFill>
          <a:blip xmlns:r="http://schemas.openxmlformats.org/officeDocument/2006/relationships" r:embed="rId4" cstate="print">
            <a:extLst>
              <a:ext uri="{28A0092B-C50C-407E-A947-70E740481C1C}">
                <a14:useLocalDpi xmlns:a14="http://schemas.microsoft.com/office/drawing/2010/main" val="0"/>
              </a:ext>
            </a:extLst>
          </a:blip>
          <a:srcRect/>
          <a:stretch>
            <a:fillRect t="-4000" b="-4000"/>
          </a:stretch>
        </a:blipFill>
      </dgm:spPr>
    </dgm:pt>
    <dgm:pt modelId="{B5B1261D-A31A-4593-B075-209F508A3F84}" type="pres">
      <dgm:prSet presAssocID="{ECE58B49-8A59-4B96-A8D9-F95AEC6532ED}" presName="textRect" presStyleLbl="revTx" presStyleIdx="3" presStyleCnt="4">
        <dgm:presLayoutVars>
          <dgm:bulletEnabled val="1"/>
        </dgm:presLayoutVars>
      </dgm:prSet>
      <dgm:spPr/>
      <dgm:t>
        <a:bodyPr/>
        <a:lstStyle/>
        <a:p>
          <a:endParaRPr lang="en-US"/>
        </a:p>
      </dgm:t>
    </dgm:pt>
  </dgm:ptLst>
  <dgm:cxnLst>
    <dgm:cxn modelId="{136CD94A-00BC-40B0-9595-9C395AF19BB3}" type="presOf" srcId="{D398BB12-8D16-4E69-96ED-D4E1C45E9CC7}" destId="{30B05F72-78ED-4462-A01F-D456F618032C}" srcOrd="0" destOrd="0" presId="urn:microsoft.com/office/officeart/2005/8/layout/pList1"/>
    <dgm:cxn modelId="{7B0A8DA2-F4B7-4CBC-8433-F43751B7DA93}" type="presOf" srcId="{C7727FDF-7DE2-49AE-84A4-20FA97017E50}" destId="{C512C14C-634A-4BB7-9DC7-E7D9C1EF15F1}" srcOrd="0" destOrd="0" presId="urn:microsoft.com/office/officeart/2005/8/layout/pList1"/>
    <dgm:cxn modelId="{0E5E922B-71D5-447F-9832-DAC8F1198C6B}" type="presOf" srcId="{62D9D33C-87C7-4970-B152-6A027BE54053}" destId="{A7ADCB2B-15CB-49E2-BB49-C5D9139C5A62}" srcOrd="0" destOrd="0" presId="urn:microsoft.com/office/officeart/2005/8/layout/pList1"/>
    <dgm:cxn modelId="{68865AE9-FE2B-41D3-B5E1-52C1D1BA0356}" type="presOf" srcId="{6A8A802F-C6D0-422F-941A-F4A562B03E74}" destId="{425B2B23-BDE3-4E26-9518-40173F2F4412}" srcOrd="0" destOrd="0" presId="urn:microsoft.com/office/officeart/2005/8/layout/pList1"/>
    <dgm:cxn modelId="{3A3C31FE-6C2C-46C8-B549-CAB1123B860C}" srcId="{6A8A802F-C6D0-422F-941A-F4A562B03E74}" destId="{F8CAB6A5-0F6B-446D-BB05-40B3BC49FD4F}" srcOrd="0" destOrd="0" parTransId="{2BBFEF10-D24E-4752-9667-1A80CCF080B6}" sibTransId="{D398BB12-8D16-4E69-96ED-D4E1C45E9CC7}"/>
    <dgm:cxn modelId="{6D996283-2FDA-4E5E-8034-C1AD3BC9C20F}" srcId="{6A8A802F-C6D0-422F-941A-F4A562B03E74}" destId="{62D9D33C-87C7-4970-B152-6A027BE54053}" srcOrd="1" destOrd="0" parTransId="{6C737900-876A-4459-ABAB-CBA11F211058}" sibTransId="{B3A884A9-51AC-4D9E-812F-9B157F5C174E}"/>
    <dgm:cxn modelId="{1A3F9036-5D32-4215-8D65-CA2B129E19CB}" srcId="{6A8A802F-C6D0-422F-941A-F4A562B03E74}" destId="{F8E5291A-3D6E-41A9-9FFE-8D0BB2F2B213}" srcOrd="2" destOrd="0" parTransId="{F8F463C3-E647-432E-A01C-3DBFFAA156B3}" sibTransId="{C7727FDF-7DE2-49AE-84A4-20FA97017E50}"/>
    <dgm:cxn modelId="{DFD4CAF8-2235-41F3-B744-87C0AA03ED79}" type="presOf" srcId="{F8E5291A-3D6E-41A9-9FFE-8D0BB2F2B213}" destId="{2E18F06B-4D87-441F-8D46-ED467F7A3D5A}" srcOrd="0" destOrd="0" presId="urn:microsoft.com/office/officeart/2005/8/layout/pList1"/>
    <dgm:cxn modelId="{3DBFB5F4-5D0A-4061-A5F3-1365D2F36C35}" srcId="{6A8A802F-C6D0-422F-941A-F4A562B03E74}" destId="{ECE58B49-8A59-4B96-A8D9-F95AEC6532ED}" srcOrd="3" destOrd="0" parTransId="{060AA6E6-3F50-4325-8C4D-B57D8E6CAF9C}" sibTransId="{995692C5-BF0C-4149-8230-7F2FA542D213}"/>
    <dgm:cxn modelId="{E652E194-D49E-4A24-B107-109BAA304805}" type="presOf" srcId="{B3A884A9-51AC-4D9E-812F-9B157F5C174E}" destId="{0DFD5EA5-0383-4F7B-8DB6-BA5DE64BFF8D}" srcOrd="0" destOrd="0" presId="urn:microsoft.com/office/officeart/2005/8/layout/pList1"/>
    <dgm:cxn modelId="{C7DB3804-01F4-457A-BE96-FDC60A4F819D}" type="presOf" srcId="{F8CAB6A5-0F6B-446D-BB05-40B3BC49FD4F}" destId="{D0E81905-F38B-4A79-A330-6417B646C83B}" srcOrd="0" destOrd="0" presId="urn:microsoft.com/office/officeart/2005/8/layout/pList1"/>
    <dgm:cxn modelId="{AA07F83D-AA54-43FF-991F-5241BDA09090}" type="presOf" srcId="{ECE58B49-8A59-4B96-A8D9-F95AEC6532ED}" destId="{B5B1261D-A31A-4593-B075-209F508A3F84}" srcOrd="0" destOrd="0" presId="urn:microsoft.com/office/officeart/2005/8/layout/pList1"/>
    <dgm:cxn modelId="{02FCBF8C-082C-422C-B615-2AE58C463251}" type="presParOf" srcId="{425B2B23-BDE3-4E26-9518-40173F2F4412}" destId="{70D76169-AFB3-43EB-AF6A-C68C6D9D397C}" srcOrd="0" destOrd="0" presId="urn:microsoft.com/office/officeart/2005/8/layout/pList1"/>
    <dgm:cxn modelId="{4130F527-835F-47C5-B79D-445587D33F8B}" type="presParOf" srcId="{70D76169-AFB3-43EB-AF6A-C68C6D9D397C}" destId="{ABF3353A-CAAE-40C5-A384-1F0D2B6529DA}" srcOrd="0" destOrd="0" presId="urn:microsoft.com/office/officeart/2005/8/layout/pList1"/>
    <dgm:cxn modelId="{55B7DA19-13BA-430C-8A9F-F3BFD20C3547}" type="presParOf" srcId="{70D76169-AFB3-43EB-AF6A-C68C6D9D397C}" destId="{D0E81905-F38B-4A79-A330-6417B646C83B}" srcOrd="1" destOrd="0" presId="urn:microsoft.com/office/officeart/2005/8/layout/pList1"/>
    <dgm:cxn modelId="{A61ACF6D-393A-4B5D-8B28-0C90D2639AF3}" type="presParOf" srcId="{425B2B23-BDE3-4E26-9518-40173F2F4412}" destId="{30B05F72-78ED-4462-A01F-D456F618032C}" srcOrd="1" destOrd="0" presId="urn:microsoft.com/office/officeart/2005/8/layout/pList1"/>
    <dgm:cxn modelId="{4519C5B0-933F-4CD4-AB42-684F3178ECF8}" type="presParOf" srcId="{425B2B23-BDE3-4E26-9518-40173F2F4412}" destId="{74F4ADA7-BD3F-45BC-B32E-09552ABF7FEA}" srcOrd="2" destOrd="0" presId="urn:microsoft.com/office/officeart/2005/8/layout/pList1"/>
    <dgm:cxn modelId="{0F510158-73EC-441B-A3C8-A2B7ACA76291}" type="presParOf" srcId="{74F4ADA7-BD3F-45BC-B32E-09552ABF7FEA}" destId="{A04D66A4-E207-4FCD-9B64-A3D9D7EE83A0}" srcOrd="0" destOrd="0" presId="urn:microsoft.com/office/officeart/2005/8/layout/pList1"/>
    <dgm:cxn modelId="{2A2D82C1-8858-4FC0-868C-683C5BD96944}" type="presParOf" srcId="{74F4ADA7-BD3F-45BC-B32E-09552ABF7FEA}" destId="{A7ADCB2B-15CB-49E2-BB49-C5D9139C5A62}" srcOrd="1" destOrd="0" presId="urn:microsoft.com/office/officeart/2005/8/layout/pList1"/>
    <dgm:cxn modelId="{7BE5792D-1529-44B7-BAC6-1E0E639CD023}" type="presParOf" srcId="{425B2B23-BDE3-4E26-9518-40173F2F4412}" destId="{0DFD5EA5-0383-4F7B-8DB6-BA5DE64BFF8D}" srcOrd="3" destOrd="0" presId="urn:microsoft.com/office/officeart/2005/8/layout/pList1"/>
    <dgm:cxn modelId="{15A9F99D-DE05-403A-8B78-4DCBB450566D}" type="presParOf" srcId="{425B2B23-BDE3-4E26-9518-40173F2F4412}" destId="{CF5B4EA4-5F91-4A72-9D52-2B8280B3D536}" srcOrd="4" destOrd="0" presId="urn:microsoft.com/office/officeart/2005/8/layout/pList1"/>
    <dgm:cxn modelId="{F647175B-3D04-436D-ABFF-31E2D06BC818}" type="presParOf" srcId="{CF5B4EA4-5F91-4A72-9D52-2B8280B3D536}" destId="{6BD78EC0-5D61-4FB0-90A4-7B98866B1603}" srcOrd="0" destOrd="0" presId="urn:microsoft.com/office/officeart/2005/8/layout/pList1"/>
    <dgm:cxn modelId="{F91A0258-4A9C-4EA9-BF92-58115E316430}" type="presParOf" srcId="{CF5B4EA4-5F91-4A72-9D52-2B8280B3D536}" destId="{2E18F06B-4D87-441F-8D46-ED467F7A3D5A}" srcOrd="1" destOrd="0" presId="urn:microsoft.com/office/officeart/2005/8/layout/pList1"/>
    <dgm:cxn modelId="{AF4459D9-D108-4428-B06F-5EDB02F4B666}" type="presParOf" srcId="{425B2B23-BDE3-4E26-9518-40173F2F4412}" destId="{C512C14C-634A-4BB7-9DC7-E7D9C1EF15F1}" srcOrd="5" destOrd="0" presId="urn:microsoft.com/office/officeart/2005/8/layout/pList1"/>
    <dgm:cxn modelId="{EBB3B717-2FD3-4FED-B487-CB0350C07351}" type="presParOf" srcId="{425B2B23-BDE3-4E26-9518-40173F2F4412}" destId="{4EE27A83-206E-4F2E-A91D-5DD0B999413C}" srcOrd="6" destOrd="0" presId="urn:microsoft.com/office/officeart/2005/8/layout/pList1"/>
    <dgm:cxn modelId="{52FBD3B2-C6A0-4BAB-AE9C-F38388A3E27C}" type="presParOf" srcId="{4EE27A83-206E-4F2E-A91D-5DD0B999413C}" destId="{DF507F49-059D-4C95-A328-7F9ADBA8FF19}" srcOrd="0" destOrd="0" presId="urn:microsoft.com/office/officeart/2005/8/layout/pList1"/>
    <dgm:cxn modelId="{030361F6-F840-4FAB-A633-0F52EF2EA0C4}" type="presParOf" srcId="{4EE27A83-206E-4F2E-A91D-5DD0B999413C}" destId="{B5B1261D-A31A-4593-B075-209F508A3F84}" srcOrd="1" destOrd="0" presId="urn:microsoft.com/office/officeart/2005/8/layout/p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1CB5E212-ACAC-4CFA-9E8A-5F203EA46AED}" type="doc">
      <dgm:prSet loTypeId="urn:microsoft.com/office/officeart/2005/8/layout/cycle8" loCatId="cycle" qsTypeId="urn:microsoft.com/office/officeart/2005/8/quickstyle/simple1" qsCatId="simple" csTypeId="urn:microsoft.com/office/officeart/2005/8/colors/colorful4" csCatId="colorful" phldr="1"/>
      <dgm:spPr/>
    </dgm:pt>
    <dgm:pt modelId="{681EC68B-4A82-454D-82D5-F85CA7471E16}">
      <dgm:prSet phldrT="[Text]" custT="1"/>
      <dgm:spPr/>
      <dgm:t>
        <a:bodyPr/>
        <a:lstStyle/>
        <a:p>
          <a:r>
            <a:rPr lang="en-US" sz="2800" dirty="0" smtClean="0"/>
            <a:t>priority</a:t>
          </a:r>
          <a:endParaRPr lang="en-US" sz="2800" dirty="0"/>
        </a:p>
      </dgm:t>
    </dgm:pt>
    <dgm:pt modelId="{D5578B66-607D-4C06-A33C-A4CDB27CFBC6}" type="parTrans" cxnId="{B32EB7E8-9142-4365-AB93-DEA072BE5F97}">
      <dgm:prSet/>
      <dgm:spPr/>
      <dgm:t>
        <a:bodyPr/>
        <a:lstStyle/>
        <a:p>
          <a:endParaRPr lang="en-US"/>
        </a:p>
      </dgm:t>
    </dgm:pt>
    <dgm:pt modelId="{32D56FBE-99D3-4DD3-9809-53C8841ED541}" type="sibTrans" cxnId="{B32EB7E8-9142-4365-AB93-DEA072BE5F97}">
      <dgm:prSet/>
      <dgm:spPr/>
      <dgm:t>
        <a:bodyPr/>
        <a:lstStyle/>
        <a:p>
          <a:endParaRPr lang="en-US"/>
        </a:p>
      </dgm:t>
    </dgm:pt>
    <dgm:pt modelId="{5E8BA216-3475-41A9-AB23-B21E899F3179}">
      <dgm:prSet phldrT="[Text]" custT="1"/>
      <dgm:spPr/>
      <dgm:t>
        <a:bodyPr/>
        <a:lstStyle/>
        <a:p>
          <a:r>
            <a:rPr lang="en-US" sz="2800" dirty="0" smtClean="0"/>
            <a:t>From texts</a:t>
          </a:r>
          <a:endParaRPr lang="en-US" sz="2800" dirty="0"/>
        </a:p>
      </dgm:t>
    </dgm:pt>
    <dgm:pt modelId="{9C5BEFD9-0CF1-4D88-8A7C-2E21B5517479}" type="parTrans" cxnId="{31E0A59C-4F82-4B0E-8B60-4B4392BDAC3B}">
      <dgm:prSet/>
      <dgm:spPr/>
      <dgm:t>
        <a:bodyPr/>
        <a:lstStyle/>
        <a:p>
          <a:endParaRPr lang="en-US"/>
        </a:p>
      </dgm:t>
    </dgm:pt>
    <dgm:pt modelId="{35391520-0C54-4D16-A7A3-67C338D9D6DC}" type="sibTrans" cxnId="{31E0A59C-4F82-4B0E-8B60-4B4392BDAC3B}">
      <dgm:prSet/>
      <dgm:spPr/>
      <dgm:t>
        <a:bodyPr/>
        <a:lstStyle/>
        <a:p>
          <a:endParaRPr lang="en-US"/>
        </a:p>
      </dgm:t>
    </dgm:pt>
    <dgm:pt modelId="{8F46C6B4-5694-45E2-8976-65CB807257E2}">
      <dgm:prSet phldrT="[Text]" custT="1"/>
      <dgm:spPr/>
      <dgm:t>
        <a:bodyPr/>
        <a:lstStyle/>
        <a:p>
          <a:r>
            <a:rPr lang="en-US" sz="2400" dirty="0" smtClean="0"/>
            <a:t>Only necessary</a:t>
          </a:r>
          <a:endParaRPr lang="en-US" sz="2400" dirty="0"/>
        </a:p>
      </dgm:t>
    </dgm:pt>
    <dgm:pt modelId="{65452B34-EA0D-44D7-99EE-2A40C0905B19}" type="parTrans" cxnId="{060E9966-EFB8-4333-9209-0920FBF7851D}">
      <dgm:prSet/>
      <dgm:spPr/>
      <dgm:t>
        <a:bodyPr/>
        <a:lstStyle/>
        <a:p>
          <a:endParaRPr lang="en-US"/>
        </a:p>
      </dgm:t>
    </dgm:pt>
    <dgm:pt modelId="{75D15530-D4DC-466B-B2D0-73990858C6E4}" type="sibTrans" cxnId="{060E9966-EFB8-4333-9209-0920FBF7851D}">
      <dgm:prSet/>
      <dgm:spPr/>
      <dgm:t>
        <a:bodyPr/>
        <a:lstStyle/>
        <a:p>
          <a:endParaRPr lang="en-US"/>
        </a:p>
      </dgm:t>
    </dgm:pt>
    <dgm:pt modelId="{B4C97F8A-688C-4198-9346-E170EF7C3BDE}">
      <dgm:prSet custT="1"/>
      <dgm:spPr/>
      <dgm:t>
        <a:bodyPr/>
        <a:lstStyle/>
        <a:p>
          <a:r>
            <a:rPr lang="en-US" sz="2000" dirty="0" smtClean="0"/>
            <a:t>Usage not memorizing</a:t>
          </a:r>
          <a:endParaRPr lang="en-US" sz="2000" dirty="0"/>
        </a:p>
      </dgm:t>
    </dgm:pt>
    <dgm:pt modelId="{DC128F71-6A93-47F6-8CE9-268094759FDF}" type="parTrans" cxnId="{86466342-C4C2-4114-8C21-C8C66063A4BA}">
      <dgm:prSet/>
      <dgm:spPr/>
      <dgm:t>
        <a:bodyPr/>
        <a:lstStyle/>
        <a:p>
          <a:endParaRPr lang="en-US"/>
        </a:p>
      </dgm:t>
    </dgm:pt>
    <dgm:pt modelId="{6C895AD5-384B-4FBC-9688-E0ECEBBFBECF}" type="sibTrans" cxnId="{86466342-C4C2-4114-8C21-C8C66063A4BA}">
      <dgm:prSet/>
      <dgm:spPr/>
      <dgm:t>
        <a:bodyPr/>
        <a:lstStyle/>
        <a:p>
          <a:endParaRPr lang="en-US"/>
        </a:p>
      </dgm:t>
    </dgm:pt>
    <dgm:pt modelId="{BD71B356-2EF2-441A-AA82-8D1FA6B9321D}" type="pres">
      <dgm:prSet presAssocID="{1CB5E212-ACAC-4CFA-9E8A-5F203EA46AED}" presName="compositeShape" presStyleCnt="0">
        <dgm:presLayoutVars>
          <dgm:chMax val="7"/>
          <dgm:dir/>
          <dgm:resizeHandles val="exact"/>
        </dgm:presLayoutVars>
      </dgm:prSet>
      <dgm:spPr/>
    </dgm:pt>
    <dgm:pt modelId="{73FFE1EE-FD8D-44BF-B12B-0CB355AB0EA8}" type="pres">
      <dgm:prSet presAssocID="{1CB5E212-ACAC-4CFA-9E8A-5F203EA46AED}" presName="wedge1" presStyleLbl="node1" presStyleIdx="0" presStyleCnt="4" custLinFactNeighborX="612" custLinFactNeighborY="316"/>
      <dgm:spPr/>
    </dgm:pt>
    <dgm:pt modelId="{D649BC95-C7A2-4DEC-87D5-9F77F74033D7}" type="pres">
      <dgm:prSet presAssocID="{1CB5E212-ACAC-4CFA-9E8A-5F203EA46AED}" presName="dummy1a" presStyleCnt="0"/>
      <dgm:spPr/>
    </dgm:pt>
    <dgm:pt modelId="{FB329F49-DC82-4F63-8BED-C98A6B12235A}" type="pres">
      <dgm:prSet presAssocID="{1CB5E212-ACAC-4CFA-9E8A-5F203EA46AED}" presName="dummy1b" presStyleCnt="0"/>
      <dgm:spPr/>
    </dgm:pt>
    <dgm:pt modelId="{40BDB920-AE3F-48C3-8796-7EC51C4FE295}" type="pres">
      <dgm:prSet presAssocID="{1CB5E212-ACAC-4CFA-9E8A-5F203EA46AED}" presName="wedge1Tx" presStyleLbl="node1" presStyleIdx="0" presStyleCnt="4">
        <dgm:presLayoutVars>
          <dgm:chMax val="0"/>
          <dgm:chPref val="0"/>
          <dgm:bulletEnabled val="1"/>
        </dgm:presLayoutVars>
      </dgm:prSet>
      <dgm:spPr/>
    </dgm:pt>
    <dgm:pt modelId="{EA6F674A-3BB0-4EBC-8047-8BA57F85D012}" type="pres">
      <dgm:prSet presAssocID="{1CB5E212-ACAC-4CFA-9E8A-5F203EA46AED}" presName="wedge2" presStyleLbl="node1" presStyleIdx="1" presStyleCnt="4"/>
      <dgm:spPr/>
    </dgm:pt>
    <dgm:pt modelId="{E1628AD7-57D0-4657-98B7-06BB497F0024}" type="pres">
      <dgm:prSet presAssocID="{1CB5E212-ACAC-4CFA-9E8A-5F203EA46AED}" presName="dummy2a" presStyleCnt="0"/>
      <dgm:spPr/>
    </dgm:pt>
    <dgm:pt modelId="{1226E652-62E2-4681-87A0-29632057E6A7}" type="pres">
      <dgm:prSet presAssocID="{1CB5E212-ACAC-4CFA-9E8A-5F203EA46AED}" presName="dummy2b" presStyleCnt="0"/>
      <dgm:spPr/>
    </dgm:pt>
    <dgm:pt modelId="{690C1A73-53C6-4DFF-B3BE-0C07ABFB80DA}" type="pres">
      <dgm:prSet presAssocID="{1CB5E212-ACAC-4CFA-9E8A-5F203EA46AED}" presName="wedge2Tx" presStyleLbl="node1" presStyleIdx="1" presStyleCnt="4">
        <dgm:presLayoutVars>
          <dgm:chMax val="0"/>
          <dgm:chPref val="0"/>
          <dgm:bulletEnabled val="1"/>
        </dgm:presLayoutVars>
      </dgm:prSet>
      <dgm:spPr/>
    </dgm:pt>
    <dgm:pt modelId="{705EE9D0-3595-45B9-BAEE-6418C3385400}" type="pres">
      <dgm:prSet presAssocID="{1CB5E212-ACAC-4CFA-9E8A-5F203EA46AED}" presName="wedge3" presStyleLbl="node1" presStyleIdx="2" presStyleCnt="4"/>
      <dgm:spPr/>
    </dgm:pt>
    <dgm:pt modelId="{399DA90A-0C81-4848-B3AE-3BC293D16251}" type="pres">
      <dgm:prSet presAssocID="{1CB5E212-ACAC-4CFA-9E8A-5F203EA46AED}" presName="dummy3a" presStyleCnt="0"/>
      <dgm:spPr/>
    </dgm:pt>
    <dgm:pt modelId="{33F8C147-8993-4511-9ACA-6AC94C2E7492}" type="pres">
      <dgm:prSet presAssocID="{1CB5E212-ACAC-4CFA-9E8A-5F203EA46AED}" presName="dummy3b" presStyleCnt="0"/>
      <dgm:spPr/>
    </dgm:pt>
    <dgm:pt modelId="{7817EDCC-DCBF-4416-99FE-773B564C3C3C}" type="pres">
      <dgm:prSet presAssocID="{1CB5E212-ACAC-4CFA-9E8A-5F203EA46AED}" presName="wedge3Tx" presStyleLbl="node1" presStyleIdx="2" presStyleCnt="4">
        <dgm:presLayoutVars>
          <dgm:chMax val="0"/>
          <dgm:chPref val="0"/>
          <dgm:bulletEnabled val="1"/>
        </dgm:presLayoutVars>
      </dgm:prSet>
      <dgm:spPr/>
    </dgm:pt>
    <dgm:pt modelId="{D7C78251-CB60-4C94-8EA7-CAEB88BB2450}" type="pres">
      <dgm:prSet presAssocID="{1CB5E212-ACAC-4CFA-9E8A-5F203EA46AED}" presName="wedge4" presStyleLbl="node1" presStyleIdx="3" presStyleCnt="4"/>
      <dgm:spPr/>
    </dgm:pt>
    <dgm:pt modelId="{48FB7720-BBF4-4AF2-9B3F-AC80AB8A6708}" type="pres">
      <dgm:prSet presAssocID="{1CB5E212-ACAC-4CFA-9E8A-5F203EA46AED}" presName="dummy4a" presStyleCnt="0"/>
      <dgm:spPr/>
    </dgm:pt>
    <dgm:pt modelId="{F325A1BF-F50F-4014-A1D0-CD7866A4037E}" type="pres">
      <dgm:prSet presAssocID="{1CB5E212-ACAC-4CFA-9E8A-5F203EA46AED}" presName="dummy4b" presStyleCnt="0"/>
      <dgm:spPr/>
    </dgm:pt>
    <dgm:pt modelId="{D3900DE3-8B90-4887-BC9A-75939B251D80}" type="pres">
      <dgm:prSet presAssocID="{1CB5E212-ACAC-4CFA-9E8A-5F203EA46AED}" presName="wedge4Tx" presStyleLbl="node1" presStyleIdx="3" presStyleCnt="4">
        <dgm:presLayoutVars>
          <dgm:chMax val="0"/>
          <dgm:chPref val="0"/>
          <dgm:bulletEnabled val="1"/>
        </dgm:presLayoutVars>
      </dgm:prSet>
      <dgm:spPr/>
    </dgm:pt>
    <dgm:pt modelId="{02C3747A-B953-487C-9F87-9BDC52E734AC}" type="pres">
      <dgm:prSet presAssocID="{32D56FBE-99D3-4DD3-9809-53C8841ED541}" presName="arrowWedge1" presStyleLbl="fgSibTrans2D1" presStyleIdx="0" presStyleCnt="4"/>
      <dgm:spPr/>
    </dgm:pt>
    <dgm:pt modelId="{961B462C-76E9-4A51-89B5-A4BBAAFCD78D}" type="pres">
      <dgm:prSet presAssocID="{35391520-0C54-4D16-A7A3-67C338D9D6DC}" presName="arrowWedge2" presStyleLbl="fgSibTrans2D1" presStyleIdx="1" presStyleCnt="4"/>
      <dgm:spPr/>
    </dgm:pt>
    <dgm:pt modelId="{7EA2D28A-EBF6-4A45-A9DB-C40CA4442A26}" type="pres">
      <dgm:prSet presAssocID="{6C895AD5-384B-4FBC-9688-E0ECEBBFBECF}" presName="arrowWedge3" presStyleLbl="fgSibTrans2D1" presStyleIdx="2" presStyleCnt="4"/>
      <dgm:spPr/>
    </dgm:pt>
    <dgm:pt modelId="{17A22356-FD8E-44A0-ADDA-307F9ED5A781}" type="pres">
      <dgm:prSet presAssocID="{75D15530-D4DC-466B-B2D0-73990858C6E4}" presName="arrowWedge4" presStyleLbl="fgSibTrans2D1" presStyleIdx="3" presStyleCnt="4"/>
      <dgm:spPr/>
    </dgm:pt>
  </dgm:ptLst>
  <dgm:cxnLst>
    <dgm:cxn modelId="{397BE09B-1515-4F14-A4C0-7C4FCF77219E}" type="presOf" srcId="{5E8BA216-3475-41A9-AB23-B21E899F3179}" destId="{EA6F674A-3BB0-4EBC-8047-8BA57F85D012}" srcOrd="0" destOrd="0" presId="urn:microsoft.com/office/officeart/2005/8/layout/cycle8"/>
    <dgm:cxn modelId="{35FBB703-5E2E-45B7-88F2-0FE491EF3CFA}" type="presOf" srcId="{B4C97F8A-688C-4198-9346-E170EF7C3BDE}" destId="{705EE9D0-3595-45B9-BAEE-6418C3385400}" srcOrd="0" destOrd="0" presId="urn:microsoft.com/office/officeart/2005/8/layout/cycle8"/>
    <dgm:cxn modelId="{CFFF9CB0-BAA8-421C-86FD-9329AB4C58DA}" type="presOf" srcId="{B4C97F8A-688C-4198-9346-E170EF7C3BDE}" destId="{7817EDCC-DCBF-4416-99FE-773B564C3C3C}" srcOrd="1" destOrd="0" presId="urn:microsoft.com/office/officeart/2005/8/layout/cycle8"/>
    <dgm:cxn modelId="{F8C755A3-7E2A-4481-AC01-123FBA478711}" type="presOf" srcId="{8F46C6B4-5694-45E2-8976-65CB807257E2}" destId="{D7C78251-CB60-4C94-8EA7-CAEB88BB2450}" srcOrd="0" destOrd="0" presId="urn:microsoft.com/office/officeart/2005/8/layout/cycle8"/>
    <dgm:cxn modelId="{060E9966-EFB8-4333-9209-0920FBF7851D}" srcId="{1CB5E212-ACAC-4CFA-9E8A-5F203EA46AED}" destId="{8F46C6B4-5694-45E2-8976-65CB807257E2}" srcOrd="3" destOrd="0" parTransId="{65452B34-EA0D-44D7-99EE-2A40C0905B19}" sibTransId="{75D15530-D4DC-466B-B2D0-73990858C6E4}"/>
    <dgm:cxn modelId="{86466342-C4C2-4114-8C21-C8C66063A4BA}" srcId="{1CB5E212-ACAC-4CFA-9E8A-5F203EA46AED}" destId="{B4C97F8A-688C-4198-9346-E170EF7C3BDE}" srcOrd="2" destOrd="0" parTransId="{DC128F71-6A93-47F6-8CE9-268094759FDF}" sibTransId="{6C895AD5-384B-4FBC-9688-E0ECEBBFBECF}"/>
    <dgm:cxn modelId="{31E0A59C-4F82-4B0E-8B60-4B4392BDAC3B}" srcId="{1CB5E212-ACAC-4CFA-9E8A-5F203EA46AED}" destId="{5E8BA216-3475-41A9-AB23-B21E899F3179}" srcOrd="1" destOrd="0" parTransId="{9C5BEFD9-0CF1-4D88-8A7C-2E21B5517479}" sibTransId="{35391520-0C54-4D16-A7A3-67C338D9D6DC}"/>
    <dgm:cxn modelId="{F4496809-DC56-4A10-BAF0-224226A389D4}" type="presOf" srcId="{5E8BA216-3475-41A9-AB23-B21E899F3179}" destId="{690C1A73-53C6-4DFF-B3BE-0C07ABFB80DA}" srcOrd="1" destOrd="0" presId="urn:microsoft.com/office/officeart/2005/8/layout/cycle8"/>
    <dgm:cxn modelId="{B32EB7E8-9142-4365-AB93-DEA072BE5F97}" srcId="{1CB5E212-ACAC-4CFA-9E8A-5F203EA46AED}" destId="{681EC68B-4A82-454D-82D5-F85CA7471E16}" srcOrd="0" destOrd="0" parTransId="{D5578B66-607D-4C06-A33C-A4CDB27CFBC6}" sibTransId="{32D56FBE-99D3-4DD3-9809-53C8841ED541}"/>
    <dgm:cxn modelId="{56E1B794-BE6A-4741-995F-747D4E374ACA}" type="presOf" srcId="{681EC68B-4A82-454D-82D5-F85CA7471E16}" destId="{73FFE1EE-FD8D-44BF-B12B-0CB355AB0EA8}" srcOrd="0" destOrd="0" presId="urn:microsoft.com/office/officeart/2005/8/layout/cycle8"/>
    <dgm:cxn modelId="{34B21A34-FD3E-4B0B-B2BA-46B61AE5A422}" type="presOf" srcId="{8F46C6B4-5694-45E2-8976-65CB807257E2}" destId="{D3900DE3-8B90-4887-BC9A-75939B251D80}" srcOrd="1" destOrd="0" presId="urn:microsoft.com/office/officeart/2005/8/layout/cycle8"/>
    <dgm:cxn modelId="{EF7056AA-E308-4300-8568-8A91C31F7AED}" type="presOf" srcId="{1CB5E212-ACAC-4CFA-9E8A-5F203EA46AED}" destId="{BD71B356-2EF2-441A-AA82-8D1FA6B9321D}" srcOrd="0" destOrd="0" presId="urn:microsoft.com/office/officeart/2005/8/layout/cycle8"/>
    <dgm:cxn modelId="{BCEEAD50-08D4-44B0-BDF5-E1F1148A0A09}" type="presOf" srcId="{681EC68B-4A82-454D-82D5-F85CA7471E16}" destId="{40BDB920-AE3F-48C3-8796-7EC51C4FE295}" srcOrd="1" destOrd="0" presId="urn:microsoft.com/office/officeart/2005/8/layout/cycle8"/>
    <dgm:cxn modelId="{C3627801-873F-45BB-A968-959382912B72}" type="presParOf" srcId="{BD71B356-2EF2-441A-AA82-8D1FA6B9321D}" destId="{73FFE1EE-FD8D-44BF-B12B-0CB355AB0EA8}" srcOrd="0" destOrd="0" presId="urn:microsoft.com/office/officeart/2005/8/layout/cycle8"/>
    <dgm:cxn modelId="{20863517-CD1A-48DF-AA23-CF4FF9F37AE1}" type="presParOf" srcId="{BD71B356-2EF2-441A-AA82-8D1FA6B9321D}" destId="{D649BC95-C7A2-4DEC-87D5-9F77F74033D7}" srcOrd="1" destOrd="0" presId="urn:microsoft.com/office/officeart/2005/8/layout/cycle8"/>
    <dgm:cxn modelId="{D2C5CC11-8835-42C3-89A9-3A1F9ECCB282}" type="presParOf" srcId="{BD71B356-2EF2-441A-AA82-8D1FA6B9321D}" destId="{FB329F49-DC82-4F63-8BED-C98A6B12235A}" srcOrd="2" destOrd="0" presId="urn:microsoft.com/office/officeart/2005/8/layout/cycle8"/>
    <dgm:cxn modelId="{BA1115A1-C114-430C-B65E-2A367DBD2951}" type="presParOf" srcId="{BD71B356-2EF2-441A-AA82-8D1FA6B9321D}" destId="{40BDB920-AE3F-48C3-8796-7EC51C4FE295}" srcOrd="3" destOrd="0" presId="urn:microsoft.com/office/officeart/2005/8/layout/cycle8"/>
    <dgm:cxn modelId="{D4ED21AF-4ECD-406F-878E-920499954B79}" type="presParOf" srcId="{BD71B356-2EF2-441A-AA82-8D1FA6B9321D}" destId="{EA6F674A-3BB0-4EBC-8047-8BA57F85D012}" srcOrd="4" destOrd="0" presId="urn:microsoft.com/office/officeart/2005/8/layout/cycle8"/>
    <dgm:cxn modelId="{9FDDFE2D-6D9C-4499-A983-A6087D0E65A1}" type="presParOf" srcId="{BD71B356-2EF2-441A-AA82-8D1FA6B9321D}" destId="{E1628AD7-57D0-4657-98B7-06BB497F0024}" srcOrd="5" destOrd="0" presId="urn:microsoft.com/office/officeart/2005/8/layout/cycle8"/>
    <dgm:cxn modelId="{24DC5F57-5D66-4D08-9ADE-0DDEE4137369}" type="presParOf" srcId="{BD71B356-2EF2-441A-AA82-8D1FA6B9321D}" destId="{1226E652-62E2-4681-87A0-29632057E6A7}" srcOrd="6" destOrd="0" presId="urn:microsoft.com/office/officeart/2005/8/layout/cycle8"/>
    <dgm:cxn modelId="{D2D6D8F9-7D2A-4110-B882-E91D6A04D1D1}" type="presParOf" srcId="{BD71B356-2EF2-441A-AA82-8D1FA6B9321D}" destId="{690C1A73-53C6-4DFF-B3BE-0C07ABFB80DA}" srcOrd="7" destOrd="0" presId="urn:microsoft.com/office/officeart/2005/8/layout/cycle8"/>
    <dgm:cxn modelId="{C5BB3454-7238-4C10-A53F-DAAA4DA1A763}" type="presParOf" srcId="{BD71B356-2EF2-441A-AA82-8D1FA6B9321D}" destId="{705EE9D0-3595-45B9-BAEE-6418C3385400}" srcOrd="8" destOrd="0" presId="urn:microsoft.com/office/officeart/2005/8/layout/cycle8"/>
    <dgm:cxn modelId="{423988A5-70ED-4C29-901D-D35550E5BF69}" type="presParOf" srcId="{BD71B356-2EF2-441A-AA82-8D1FA6B9321D}" destId="{399DA90A-0C81-4848-B3AE-3BC293D16251}" srcOrd="9" destOrd="0" presId="urn:microsoft.com/office/officeart/2005/8/layout/cycle8"/>
    <dgm:cxn modelId="{05BDA637-FC9A-4870-ADFA-E88BA55AA5B2}" type="presParOf" srcId="{BD71B356-2EF2-441A-AA82-8D1FA6B9321D}" destId="{33F8C147-8993-4511-9ACA-6AC94C2E7492}" srcOrd="10" destOrd="0" presId="urn:microsoft.com/office/officeart/2005/8/layout/cycle8"/>
    <dgm:cxn modelId="{64F45A84-4808-4D1F-90CA-635D706A910A}" type="presParOf" srcId="{BD71B356-2EF2-441A-AA82-8D1FA6B9321D}" destId="{7817EDCC-DCBF-4416-99FE-773B564C3C3C}" srcOrd="11" destOrd="0" presId="urn:microsoft.com/office/officeart/2005/8/layout/cycle8"/>
    <dgm:cxn modelId="{FE04DF3B-42D5-445F-821C-E49D3E8F0A9A}" type="presParOf" srcId="{BD71B356-2EF2-441A-AA82-8D1FA6B9321D}" destId="{D7C78251-CB60-4C94-8EA7-CAEB88BB2450}" srcOrd="12" destOrd="0" presId="urn:microsoft.com/office/officeart/2005/8/layout/cycle8"/>
    <dgm:cxn modelId="{D9EDD339-225D-4367-948E-F135DAD0BA52}" type="presParOf" srcId="{BD71B356-2EF2-441A-AA82-8D1FA6B9321D}" destId="{48FB7720-BBF4-4AF2-9B3F-AC80AB8A6708}" srcOrd="13" destOrd="0" presId="urn:microsoft.com/office/officeart/2005/8/layout/cycle8"/>
    <dgm:cxn modelId="{1C4B3210-B2EC-4292-8EC0-2F86D1AEF4C5}" type="presParOf" srcId="{BD71B356-2EF2-441A-AA82-8D1FA6B9321D}" destId="{F325A1BF-F50F-4014-A1D0-CD7866A4037E}" srcOrd="14" destOrd="0" presId="urn:microsoft.com/office/officeart/2005/8/layout/cycle8"/>
    <dgm:cxn modelId="{DC0C8A6F-8BAA-4830-8387-BABEC10E0CBA}" type="presParOf" srcId="{BD71B356-2EF2-441A-AA82-8D1FA6B9321D}" destId="{D3900DE3-8B90-4887-BC9A-75939B251D80}" srcOrd="15" destOrd="0" presId="urn:microsoft.com/office/officeart/2005/8/layout/cycle8"/>
    <dgm:cxn modelId="{7A07ED64-AD7F-4600-B9AE-D86EC18C598E}" type="presParOf" srcId="{BD71B356-2EF2-441A-AA82-8D1FA6B9321D}" destId="{02C3747A-B953-487C-9F87-9BDC52E734AC}" srcOrd="16" destOrd="0" presId="urn:microsoft.com/office/officeart/2005/8/layout/cycle8"/>
    <dgm:cxn modelId="{C974DB51-1B5B-4853-8AD5-FBE604709B29}" type="presParOf" srcId="{BD71B356-2EF2-441A-AA82-8D1FA6B9321D}" destId="{961B462C-76E9-4A51-89B5-A4BBAAFCD78D}" srcOrd="17" destOrd="0" presId="urn:microsoft.com/office/officeart/2005/8/layout/cycle8"/>
    <dgm:cxn modelId="{87C1C705-1422-407C-8119-D447C40BF041}" type="presParOf" srcId="{BD71B356-2EF2-441A-AA82-8D1FA6B9321D}" destId="{7EA2D28A-EBF6-4A45-A9DB-C40CA4442A26}" srcOrd="18" destOrd="0" presId="urn:microsoft.com/office/officeart/2005/8/layout/cycle8"/>
    <dgm:cxn modelId="{FB5C21D4-9DAF-43D1-A08C-5259DD59F996}" type="presParOf" srcId="{BD71B356-2EF2-441A-AA82-8D1FA6B9321D}" destId="{17A22356-FD8E-44A0-ADDA-307F9ED5A781}" srcOrd="19" destOrd="0" presId="urn:microsoft.com/office/officeart/2005/8/layout/cycle8"/>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2977A9E6-473D-410F-8A7B-D0CCAFA8E7E7}" type="doc">
      <dgm:prSet loTypeId="urn:microsoft.com/office/officeart/2005/8/layout/matrix1" loCatId="matrix" qsTypeId="urn:microsoft.com/office/officeart/2005/8/quickstyle/simple1" qsCatId="simple" csTypeId="urn:microsoft.com/office/officeart/2005/8/colors/colorful4" csCatId="colorful" phldr="1"/>
      <dgm:spPr/>
      <dgm:t>
        <a:bodyPr/>
        <a:lstStyle/>
        <a:p>
          <a:endParaRPr lang="en-US"/>
        </a:p>
      </dgm:t>
    </dgm:pt>
    <dgm:pt modelId="{B979580F-34EA-4C34-88B4-246A1C711E27}">
      <dgm:prSet phldrT="[Text]"/>
      <dgm:spPr/>
      <dgm:t>
        <a:bodyPr/>
        <a:lstStyle/>
        <a:p>
          <a:r>
            <a:rPr lang="en-US" dirty="0" smtClean="0"/>
            <a:t>Pronunciation</a:t>
          </a:r>
          <a:endParaRPr lang="en-US" dirty="0"/>
        </a:p>
      </dgm:t>
    </dgm:pt>
    <dgm:pt modelId="{543BE40E-FB78-48BD-B317-68075B1FD1BA}" type="parTrans" cxnId="{F2A512B9-8DD7-44DD-9040-382932A458F8}">
      <dgm:prSet/>
      <dgm:spPr/>
      <dgm:t>
        <a:bodyPr/>
        <a:lstStyle/>
        <a:p>
          <a:endParaRPr lang="en-US"/>
        </a:p>
      </dgm:t>
    </dgm:pt>
    <dgm:pt modelId="{B34ECC7E-21D2-4639-AD38-B8D75BF699A1}" type="sibTrans" cxnId="{F2A512B9-8DD7-44DD-9040-382932A458F8}">
      <dgm:prSet/>
      <dgm:spPr/>
      <dgm:t>
        <a:bodyPr/>
        <a:lstStyle/>
        <a:p>
          <a:endParaRPr lang="en-US"/>
        </a:p>
      </dgm:t>
    </dgm:pt>
    <dgm:pt modelId="{A6DE009B-4AF9-4351-8BC8-0BA8244C6D97}">
      <dgm:prSet phldrT="[Text]" custT="1"/>
      <dgm:spPr/>
      <dgm:t>
        <a:bodyPr/>
        <a:lstStyle/>
        <a:p>
          <a:r>
            <a:rPr lang="en-US" sz="2000" dirty="0" smtClean="0"/>
            <a:t>Different alphabetical sounds </a:t>
          </a:r>
        </a:p>
        <a:p>
          <a:r>
            <a:rPr lang="en-US" sz="2000" dirty="0" smtClean="0"/>
            <a:t>=&gt; voiced /d/, final /t/, </a:t>
          </a:r>
          <a:r>
            <a:rPr lang="en-US" sz="2000" dirty="0" err="1" smtClean="0"/>
            <a:t>th</a:t>
          </a:r>
          <a:r>
            <a:rPr lang="en-US" sz="2000" dirty="0" smtClean="0"/>
            <a:t> </a:t>
          </a:r>
          <a:endParaRPr lang="en-US" sz="2000" dirty="0"/>
        </a:p>
      </dgm:t>
    </dgm:pt>
    <dgm:pt modelId="{DB306E8B-8A2D-41E8-BF0C-248D420CCC3F}" type="parTrans" cxnId="{1B4A9E60-F595-42E4-A857-24255AE62BD5}">
      <dgm:prSet/>
      <dgm:spPr/>
      <dgm:t>
        <a:bodyPr/>
        <a:lstStyle/>
        <a:p>
          <a:endParaRPr lang="en-US"/>
        </a:p>
      </dgm:t>
    </dgm:pt>
    <dgm:pt modelId="{8BBA1C78-5B5E-47B8-85C0-13220EEF78BF}" type="sibTrans" cxnId="{1B4A9E60-F595-42E4-A857-24255AE62BD5}">
      <dgm:prSet/>
      <dgm:spPr/>
      <dgm:t>
        <a:bodyPr/>
        <a:lstStyle/>
        <a:p>
          <a:endParaRPr lang="en-US"/>
        </a:p>
      </dgm:t>
    </dgm:pt>
    <dgm:pt modelId="{D5678763-AB6F-4805-84C0-7BC2CE20CB3E}">
      <dgm:prSet phldrT="[Text]"/>
      <dgm:spPr/>
      <dgm:t>
        <a:bodyPr/>
        <a:lstStyle/>
        <a:p>
          <a:r>
            <a:rPr lang="en-US" dirty="0" smtClean="0"/>
            <a:t>Spelling</a:t>
          </a:r>
        </a:p>
        <a:p>
          <a:r>
            <a:rPr lang="en-US" dirty="0" smtClean="0"/>
            <a:t>=&gt; oh, vat, split, texts</a:t>
          </a:r>
          <a:endParaRPr lang="en-US" dirty="0"/>
        </a:p>
      </dgm:t>
    </dgm:pt>
    <dgm:pt modelId="{5CDFC536-026C-400C-A445-8C45EBB373E2}" type="parTrans" cxnId="{C262098C-9275-4E5F-9A48-0641676AB172}">
      <dgm:prSet/>
      <dgm:spPr/>
      <dgm:t>
        <a:bodyPr/>
        <a:lstStyle/>
        <a:p>
          <a:endParaRPr lang="en-US"/>
        </a:p>
      </dgm:t>
    </dgm:pt>
    <dgm:pt modelId="{AA28B2C0-9FF1-46D3-BB5F-F30DACEAEAAF}" type="sibTrans" cxnId="{C262098C-9275-4E5F-9A48-0641676AB172}">
      <dgm:prSet/>
      <dgm:spPr/>
      <dgm:t>
        <a:bodyPr/>
        <a:lstStyle/>
        <a:p>
          <a:endParaRPr lang="en-US"/>
        </a:p>
      </dgm:t>
    </dgm:pt>
    <dgm:pt modelId="{92EB2F2D-053B-48C7-BAE8-F785F60CFFCE}">
      <dgm:prSet phldrT="[Text]"/>
      <dgm:spPr/>
      <dgm:t>
        <a:bodyPr/>
        <a:lstStyle/>
        <a:p>
          <a:r>
            <a:rPr lang="en-US" dirty="0" smtClean="0"/>
            <a:t>Stress system </a:t>
          </a:r>
        </a:p>
        <a:p>
          <a:r>
            <a:rPr lang="en-US" dirty="0" smtClean="0"/>
            <a:t>=&gt; syllables</a:t>
          </a:r>
        </a:p>
        <a:p>
          <a:r>
            <a:rPr lang="en-US" dirty="0" smtClean="0"/>
            <a:t>Man, manage, management</a:t>
          </a:r>
          <a:endParaRPr lang="en-US" dirty="0"/>
        </a:p>
      </dgm:t>
    </dgm:pt>
    <dgm:pt modelId="{AAD41AB6-7EDC-4083-8293-B5A6B5DDE554}" type="parTrans" cxnId="{D81718C3-12E9-4795-93A6-06095C36A700}">
      <dgm:prSet/>
      <dgm:spPr/>
      <dgm:t>
        <a:bodyPr/>
        <a:lstStyle/>
        <a:p>
          <a:endParaRPr lang="en-US"/>
        </a:p>
      </dgm:t>
    </dgm:pt>
    <dgm:pt modelId="{64F19BEC-B79D-4605-B0D8-A184356C87EA}" type="sibTrans" cxnId="{D81718C3-12E9-4795-93A6-06095C36A700}">
      <dgm:prSet/>
      <dgm:spPr/>
      <dgm:t>
        <a:bodyPr/>
        <a:lstStyle/>
        <a:p>
          <a:endParaRPr lang="en-US"/>
        </a:p>
      </dgm:t>
    </dgm:pt>
    <dgm:pt modelId="{DCD412C8-B5B0-4392-A781-D932D31D7BAF}">
      <dgm:prSet/>
      <dgm:spPr/>
      <dgm:t>
        <a:bodyPr/>
        <a:lstStyle/>
        <a:p>
          <a:r>
            <a:rPr lang="en-US" dirty="0" smtClean="0"/>
            <a:t>Intonations =&gt;</a:t>
          </a:r>
        </a:p>
        <a:p>
          <a:r>
            <a:rPr lang="en-US" dirty="0" smtClean="0"/>
            <a:t>Rising – yes?</a:t>
          </a:r>
        </a:p>
        <a:p>
          <a:r>
            <a:rPr lang="en-US" dirty="0" smtClean="0"/>
            <a:t>Falling – Yes, I am.</a:t>
          </a:r>
        </a:p>
        <a:p>
          <a:r>
            <a:rPr lang="en-US" dirty="0" smtClean="0"/>
            <a:t>Sustained – Fine</a:t>
          </a:r>
          <a:r>
            <a:rPr lang="en-US" smtClean="0"/>
            <a:t>, thanks</a:t>
          </a:r>
          <a:endParaRPr lang="en-US" dirty="0"/>
        </a:p>
      </dgm:t>
    </dgm:pt>
    <dgm:pt modelId="{44F236BB-4786-4DB6-88D8-32470A847CB2}" type="parTrans" cxnId="{CBDA8B61-043E-4444-AF60-66531511EEA1}">
      <dgm:prSet/>
      <dgm:spPr/>
      <dgm:t>
        <a:bodyPr/>
        <a:lstStyle/>
        <a:p>
          <a:endParaRPr lang="en-US"/>
        </a:p>
      </dgm:t>
    </dgm:pt>
    <dgm:pt modelId="{0D9D2F9E-A529-4FA5-9FDB-8003DA7C708F}" type="sibTrans" cxnId="{CBDA8B61-043E-4444-AF60-66531511EEA1}">
      <dgm:prSet/>
      <dgm:spPr/>
      <dgm:t>
        <a:bodyPr/>
        <a:lstStyle/>
        <a:p>
          <a:endParaRPr lang="en-US"/>
        </a:p>
      </dgm:t>
    </dgm:pt>
    <dgm:pt modelId="{76E70C9F-2F0E-4D6C-A719-8CBED774A18C}" type="pres">
      <dgm:prSet presAssocID="{2977A9E6-473D-410F-8A7B-D0CCAFA8E7E7}" presName="diagram" presStyleCnt="0">
        <dgm:presLayoutVars>
          <dgm:chMax val="1"/>
          <dgm:dir/>
          <dgm:animLvl val="ctr"/>
          <dgm:resizeHandles val="exact"/>
        </dgm:presLayoutVars>
      </dgm:prSet>
      <dgm:spPr/>
    </dgm:pt>
    <dgm:pt modelId="{DDB6597A-D6E4-4283-89E0-B10B18CD54EC}" type="pres">
      <dgm:prSet presAssocID="{2977A9E6-473D-410F-8A7B-D0CCAFA8E7E7}" presName="matrix" presStyleCnt="0"/>
      <dgm:spPr/>
    </dgm:pt>
    <dgm:pt modelId="{6B741147-817C-48B9-8991-755D1517886F}" type="pres">
      <dgm:prSet presAssocID="{2977A9E6-473D-410F-8A7B-D0CCAFA8E7E7}" presName="tile1" presStyleLbl="node1" presStyleIdx="0" presStyleCnt="4"/>
      <dgm:spPr/>
      <dgm:t>
        <a:bodyPr/>
        <a:lstStyle/>
        <a:p>
          <a:endParaRPr lang="en-US"/>
        </a:p>
      </dgm:t>
    </dgm:pt>
    <dgm:pt modelId="{034BBCAF-169A-4921-B520-B1584C3AEEE7}" type="pres">
      <dgm:prSet presAssocID="{2977A9E6-473D-410F-8A7B-D0CCAFA8E7E7}" presName="tile1text" presStyleLbl="node1" presStyleIdx="0" presStyleCnt="4">
        <dgm:presLayoutVars>
          <dgm:chMax val="0"/>
          <dgm:chPref val="0"/>
          <dgm:bulletEnabled val="1"/>
        </dgm:presLayoutVars>
      </dgm:prSet>
      <dgm:spPr/>
      <dgm:t>
        <a:bodyPr/>
        <a:lstStyle/>
        <a:p>
          <a:endParaRPr lang="en-US"/>
        </a:p>
      </dgm:t>
    </dgm:pt>
    <dgm:pt modelId="{610CF341-4F90-4509-89AA-AAFAE195A955}" type="pres">
      <dgm:prSet presAssocID="{2977A9E6-473D-410F-8A7B-D0CCAFA8E7E7}" presName="tile2" presStyleLbl="node1" presStyleIdx="1" presStyleCnt="4"/>
      <dgm:spPr/>
    </dgm:pt>
    <dgm:pt modelId="{10615B43-6EAD-47C2-BD68-2E672CE18DC8}" type="pres">
      <dgm:prSet presAssocID="{2977A9E6-473D-410F-8A7B-D0CCAFA8E7E7}" presName="tile2text" presStyleLbl="node1" presStyleIdx="1" presStyleCnt="4">
        <dgm:presLayoutVars>
          <dgm:chMax val="0"/>
          <dgm:chPref val="0"/>
          <dgm:bulletEnabled val="1"/>
        </dgm:presLayoutVars>
      </dgm:prSet>
      <dgm:spPr/>
    </dgm:pt>
    <dgm:pt modelId="{797B1D00-24D8-480A-824E-79EFD8BED8D5}" type="pres">
      <dgm:prSet presAssocID="{2977A9E6-473D-410F-8A7B-D0CCAFA8E7E7}" presName="tile3" presStyleLbl="node1" presStyleIdx="2" presStyleCnt="4"/>
      <dgm:spPr/>
      <dgm:t>
        <a:bodyPr/>
        <a:lstStyle/>
        <a:p>
          <a:endParaRPr lang="en-US"/>
        </a:p>
      </dgm:t>
    </dgm:pt>
    <dgm:pt modelId="{2B5575D3-ABAC-4247-9BD1-72CCFBEFEC2F}" type="pres">
      <dgm:prSet presAssocID="{2977A9E6-473D-410F-8A7B-D0CCAFA8E7E7}" presName="tile3text" presStyleLbl="node1" presStyleIdx="2" presStyleCnt="4">
        <dgm:presLayoutVars>
          <dgm:chMax val="0"/>
          <dgm:chPref val="0"/>
          <dgm:bulletEnabled val="1"/>
        </dgm:presLayoutVars>
      </dgm:prSet>
      <dgm:spPr/>
      <dgm:t>
        <a:bodyPr/>
        <a:lstStyle/>
        <a:p>
          <a:endParaRPr lang="en-US"/>
        </a:p>
      </dgm:t>
    </dgm:pt>
    <dgm:pt modelId="{4EDFC817-4D5B-4F65-BC33-76C2515ACC66}" type="pres">
      <dgm:prSet presAssocID="{2977A9E6-473D-410F-8A7B-D0CCAFA8E7E7}" presName="tile4" presStyleLbl="node1" presStyleIdx="3" presStyleCnt="4"/>
      <dgm:spPr/>
      <dgm:t>
        <a:bodyPr/>
        <a:lstStyle/>
        <a:p>
          <a:endParaRPr lang="en-US"/>
        </a:p>
      </dgm:t>
    </dgm:pt>
    <dgm:pt modelId="{DE8CA21E-BD11-4C7D-A592-3413BF930FC4}" type="pres">
      <dgm:prSet presAssocID="{2977A9E6-473D-410F-8A7B-D0CCAFA8E7E7}" presName="tile4text" presStyleLbl="node1" presStyleIdx="3" presStyleCnt="4">
        <dgm:presLayoutVars>
          <dgm:chMax val="0"/>
          <dgm:chPref val="0"/>
          <dgm:bulletEnabled val="1"/>
        </dgm:presLayoutVars>
      </dgm:prSet>
      <dgm:spPr/>
      <dgm:t>
        <a:bodyPr/>
        <a:lstStyle/>
        <a:p>
          <a:endParaRPr lang="en-US"/>
        </a:p>
      </dgm:t>
    </dgm:pt>
    <dgm:pt modelId="{D0224471-0407-4C13-B1B7-511265EC679E}" type="pres">
      <dgm:prSet presAssocID="{2977A9E6-473D-410F-8A7B-D0CCAFA8E7E7}" presName="centerTile" presStyleLbl="fgShp" presStyleIdx="0" presStyleCnt="1">
        <dgm:presLayoutVars>
          <dgm:chMax val="0"/>
          <dgm:chPref val="0"/>
        </dgm:presLayoutVars>
      </dgm:prSet>
      <dgm:spPr/>
    </dgm:pt>
  </dgm:ptLst>
  <dgm:cxnLst>
    <dgm:cxn modelId="{B92D049C-AB39-4DD0-A5B6-A5C55F1F00E6}" type="presOf" srcId="{B979580F-34EA-4C34-88B4-246A1C711E27}" destId="{D0224471-0407-4C13-B1B7-511265EC679E}" srcOrd="0" destOrd="0" presId="urn:microsoft.com/office/officeart/2005/8/layout/matrix1"/>
    <dgm:cxn modelId="{CBDA8B61-043E-4444-AF60-66531511EEA1}" srcId="{B979580F-34EA-4C34-88B4-246A1C711E27}" destId="{DCD412C8-B5B0-4392-A781-D932D31D7BAF}" srcOrd="3" destOrd="0" parTransId="{44F236BB-4786-4DB6-88D8-32470A847CB2}" sibTransId="{0D9D2F9E-A529-4FA5-9FDB-8003DA7C708F}"/>
    <dgm:cxn modelId="{5BF2C7AC-572B-46EC-97C5-70C4FEF82A6A}" type="presOf" srcId="{A6DE009B-4AF9-4351-8BC8-0BA8244C6D97}" destId="{6B741147-817C-48B9-8991-755D1517886F}" srcOrd="0" destOrd="0" presId="urn:microsoft.com/office/officeart/2005/8/layout/matrix1"/>
    <dgm:cxn modelId="{D81718C3-12E9-4795-93A6-06095C36A700}" srcId="{B979580F-34EA-4C34-88B4-246A1C711E27}" destId="{92EB2F2D-053B-48C7-BAE8-F785F60CFFCE}" srcOrd="2" destOrd="0" parTransId="{AAD41AB6-7EDC-4083-8293-B5A6B5DDE554}" sibTransId="{64F19BEC-B79D-4605-B0D8-A184356C87EA}"/>
    <dgm:cxn modelId="{17B971CA-8C39-4F0C-B29C-0DCCC9B5EB60}" type="presOf" srcId="{DCD412C8-B5B0-4392-A781-D932D31D7BAF}" destId="{4EDFC817-4D5B-4F65-BC33-76C2515ACC66}" srcOrd="0" destOrd="0" presId="urn:microsoft.com/office/officeart/2005/8/layout/matrix1"/>
    <dgm:cxn modelId="{823EB6E3-F7AD-40B9-83C3-9606C314F4BC}" type="presOf" srcId="{92EB2F2D-053B-48C7-BAE8-F785F60CFFCE}" destId="{2B5575D3-ABAC-4247-9BD1-72CCFBEFEC2F}" srcOrd="1" destOrd="0" presId="urn:microsoft.com/office/officeart/2005/8/layout/matrix1"/>
    <dgm:cxn modelId="{21A2AFF2-8083-4621-AD94-237E6382CE8A}" type="presOf" srcId="{D5678763-AB6F-4805-84C0-7BC2CE20CB3E}" destId="{10615B43-6EAD-47C2-BD68-2E672CE18DC8}" srcOrd="1" destOrd="0" presId="urn:microsoft.com/office/officeart/2005/8/layout/matrix1"/>
    <dgm:cxn modelId="{3A565055-D4D5-4639-B5D2-60D5E00AFBBB}" type="presOf" srcId="{DCD412C8-B5B0-4392-A781-D932D31D7BAF}" destId="{DE8CA21E-BD11-4C7D-A592-3413BF930FC4}" srcOrd="1" destOrd="0" presId="urn:microsoft.com/office/officeart/2005/8/layout/matrix1"/>
    <dgm:cxn modelId="{4DFC036D-50F4-46F6-9E91-27B3F5A99E85}" type="presOf" srcId="{92EB2F2D-053B-48C7-BAE8-F785F60CFFCE}" destId="{797B1D00-24D8-480A-824E-79EFD8BED8D5}" srcOrd="0" destOrd="0" presId="urn:microsoft.com/office/officeart/2005/8/layout/matrix1"/>
    <dgm:cxn modelId="{1B4A9E60-F595-42E4-A857-24255AE62BD5}" srcId="{B979580F-34EA-4C34-88B4-246A1C711E27}" destId="{A6DE009B-4AF9-4351-8BC8-0BA8244C6D97}" srcOrd="0" destOrd="0" parTransId="{DB306E8B-8A2D-41E8-BF0C-248D420CCC3F}" sibTransId="{8BBA1C78-5B5E-47B8-85C0-13220EEF78BF}"/>
    <dgm:cxn modelId="{F2A512B9-8DD7-44DD-9040-382932A458F8}" srcId="{2977A9E6-473D-410F-8A7B-D0CCAFA8E7E7}" destId="{B979580F-34EA-4C34-88B4-246A1C711E27}" srcOrd="0" destOrd="0" parTransId="{543BE40E-FB78-48BD-B317-68075B1FD1BA}" sibTransId="{B34ECC7E-21D2-4639-AD38-B8D75BF699A1}"/>
    <dgm:cxn modelId="{C262098C-9275-4E5F-9A48-0641676AB172}" srcId="{B979580F-34EA-4C34-88B4-246A1C711E27}" destId="{D5678763-AB6F-4805-84C0-7BC2CE20CB3E}" srcOrd="1" destOrd="0" parTransId="{5CDFC536-026C-400C-A445-8C45EBB373E2}" sibTransId="{AA28B2C0-9FF1-46D3-BB5F-F30DACEAEAAF}"/>
    <dgm:cxn modelId="{5BC9AF61-4269-44CF-9842-9F1F6193DF7C}" type="presOf" srcId="{D5678763-AB6F-4805-84C0-7BC2CE20CB3E}" destId="{610CF341-4F90-4509-89AA-AAFAE195A955}" srcOrd="0" destOrd="0" presId="urn:microsoft.com/office/officeart/2005/8/layout/matrix1"/>
    <dgm:cxn modelId="{83C97584-DEB0-4CBC-97E3-9D4C7F582176}" type="presOf" srcId="{A6DE009B-4AF9-4351-8BC8-0BA8244C6D97}" destId="{034BBCAF-169A-4921-B520-B1584C3AEEE7}" srcOrd="1" destOrd="0" presId="urn:microsoft.com/office/officeart/2005/8/layout/matrix1"/>
    <dgm:cxn modelId="{4F974BB1-C2E3-4A83-97A5-081BBB3661ED}" type="presOf" srcId="{2977A9E6-473D-410F-8A7B-D0CCAFA8E7E7}" destId="{76E70C9F-2F0E-4D6C-A719-8CBED774A18C}" srcOrd="0" destOrd="0" presId="urn:microsoft.com/office/officeart/2005/8/layout/matrix1"/>
    <dgm:cxn modelId="{BFFC19F1-900E-438E-86AD-F7D94879AA62}" type="presParOf" srcId="{76E70C9F-2F0E-4D6C-A719-8CBED774A18C}" destId="{DDB6597A-D6E4-4283-89E0-B10B18CD54EC}" srcOrd="0" destOrd="0" presId="urn:microsoft.com/office/officeart/2005/8/layout/matrix1"/>
    <dgm:cxn modelId="{DD58DB59-88EA-4E8E-9CAA-A135559DA88E}" type="presParOf" srcId="{DDB6597A-D6E4-4283-89E0-B10B18CD54EC}" destId="{6B741147-817C-48B9-8991-755D1517886F}" srcOrd="0" destOrd="0" presId="urn:microsoft.com/office/officeart/2005/8/layout/matrix1"/>
    <dgm:cxn modelId="{8FCC9253-6FE3-4D23-A627-65CDC56B95C7}" type="presParOf" srcId="{DDB6597A-D6E4-4283-89E0-B10B18CD54EC}" destId="{034BBCAF-169A-4921-B520-B1584C3AEEE7}" srcOrd="1" destOrd="0" presId="urn:microsoft.com/office/officeart/2005/8/layout/matrix1"/>
    <dgm:cxn modelId="{6058D725-120D-4A43-86BA-74FC269E9159}" type="presParOf" srcId="{DDB6597A-D6E4-4283-89E0-B10B18CD54EC}" destId="{610CF341-4F90-4509-89AA-AAFAE195A955}" srcOrd="2" destOrd="0" presId="urn:microsoft.com/office/officeart/2005/8/layout/matrix1"/>
    <dgm:cxn modelId="{A3FB27A0-017D-4020-9D91-213E19320708}" type="presParOf" srcId="{DDB6597A-D6E4-4283-89E0-B10B18CD54EC}" destId="{10615B43-6EAD-47C2-BD68-2E672CE18DC8}" srcOrd="3" destOrd="0" presId="urn:microsoft.com/office/officeart/2005/8/layout/matrix1"/>
    <dgm:cxn modelId="{E3EE1EC0-353B-4626-ADC0-701149DA0499}" type="presParOf" srcId="{DDB6597A-D6E4-4283-89E0-B10B18CD54EC}" destId="{797B1D00-24D8-480A-824E-79EFD8BED8D5}" srcOrd="4" destOrd="0" presId="urn:microsoft.com/office/officeart/2005/8/layout/matrix1"/>
    <dgm:cxn modelId="{DF08C5F9-EC8C-4899-BF62-EB2879124886}" type="presParOf" srcId="{DDB6597A-D6E4-4283-89E0-B10B18CD54EC}" destId="{2B5575D3-ABAC-4247-9BD1-72CCFBEFEC2F}" srcOrd="5" destOrd="0" presId="urn:microsoft.com/office/officeart/2005/8/layout/matrix1"/>
    <dgm:cxn modelId="{4A1FD181-6D50-4C3C-BC7B-9B66986B32B2}" type="presParOf" srcId="{DDB6597A-D6E4-4283-89E0-B10B18CD54EC}" destId="{4EDFC817-4D5B-4F65-BC33-76C2515ACC66}" srcOrd="6" destOrd="0" presId="urn:microsoft.com/office/officeart/2005/8/layout/matrix1"/>
    <dgm:cxn modelId="{021567F5-D95B-4743-97A5-A1C47773C163}" type="presParOf" srcId="{DDB6597A-D6E4-4283-89E0-B10B18CD54EC}" destId="{DE8CA21E-BD11-4C7D-A592-3413BF930FC4}" srcOrd="7" destOrd="0" presId="urn:microsoft.com/office/officeart/2005/8/layout/matrix1"/>
    <dgm:cxn modelId="{EC690BC5-6C00-4D17-90C9-A3C431B07E39}" type="presParOf" srcId="{76E70C9F-2F0E-4D6C-A719-8CBED774A18C}" destId="{D0224471-0407-4C13-B1B7-511265EC679E}" srcOrd="1" destOrd="0" presId="urn:microsoft.com/office/officeart/2005/8/layout/matrix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02F6465-289F-4DB3-958C-34BB86442FBF}">
      <dsp:nvSpPr>
        <dsp:cNvPr id="0" name=""/>
        <dsp:cNvSpPr/>
      </dsp:nvSpPr>
      <dsp:spPr>
        <a:xfrm>
          <a:off x="2760639" y="1168345"/>
          <a:ext cx="2708321" cy="2708321"/>
        </a:xfrm>
        <a:prstGeom prst="ellipse">
          <a:avLst/>
        </a:prstGeom>
        <a:solidFill>
          <a:schemeClr val="accent2">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38100" tIns="38100" rIns="38100" bIns="38100" numCol="1" spcCol="1270" anchor="ctr" anchorCtr="0">
          <a:noAutofit/>
        </a:bodyPr>
        <a:lstStyle/>
        <a:p>
          <a:pPr lvl="0" algn="ctr" defTabSz="1333500">
            <a:lnSpc>
              <a:spcPct val="90000"/>
            </a:lnSpc>
            <a:spcBef>
              <a:spcPct val="0"/>
            </a:spcBef>
            <a:spcAft>
              <a:spcPct val="35000"/>
            </a:spcAft>
          </a:pPr>
          <a:r>
            <a:rPr lang="th-TH" sz="3000" kern="1200" dirty="0" smtClean="0"/>
            <a:t>ภาษา</a:t>
          </a:r>
        </a:p>
        <a:p>
          <a:pPr lvl="0" algn="ctr" defTabSz="1333500">
            <a:lnSpc>
              <a:spcPct val="90000"/>
            </a:lnSpc>
            <a:spcBef>
              <a:spcPct val="0"/>
            </a:spcBef>
            <a:spcAft>
              <a:spcPct val="35000"/>
            </a:spcAft>
          </a:pPr>
          <a:r>
            <a:rPr lang="en-US" sz="3000" kern="1200" dirty="0" smtClean="0"/>
            <a:t>(language)</a:t>
          </a:r>
          <a:endParaRPr lang="en-US" sz="3000" kern="1200" dirty="0"/>
        </a:p>
      </dsp:txBody>
      <dsp:txXfrm>
        <a:off x="3157263" y="1564969"/>
        <a:ext cx="1915073" cy="1915073"/>
      </dsp:txXfrm>
    </dsp:sp>
    <dsp:sp modelId="{B89C5C17-F12B-48FC-ABB7-FE2E9FA54CA1}">
      <dsp:nvSpPr>
        <dsp:cNvPr id="0" name=""/>
        <dsp:cNvSpPr/>
      </dsp:nvSpPr>
      <dsp:spPr>
        <a:xfrm>
          <a:off x="3437719" y="83558"/>
          <a:ext cx="1354160" cy="1354160"/>
        </a:xfrm>
        <a:prstGeom prst="ellipse">
          <a:avLst/>
        </a:prstGeom>
        <a:solidFill>
          <a:schemeClr val="accent3">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th-TH" sz="1800" kern="1200" dirty="0" smtClean="0"/>
            <a:t>อกาลิโก</a:t>
          </a:r>
        </a:p>
        <a:p>
          <a:pPr lvl="0" algn="ctr" defTabSz="800100">
            <a:lnSpc>
              <a:spcPct val="90000"/>
            </a:lnSpc>
            <a:spcBef>
              <a:spcPct val="0"/>
            </a:spcBef>
            <a:spcAft>
              <a:spcPct val="35000"/>
            </a:spcAft>
          </a:pPr>
          <a:r>
            <a:rPr lang="en-US" sz="1800" kern="1200" dirty="0" smtClean="0"/>
            <a:t>Timeless</a:t>
          </a:r>
          <a:endParaRPr lang="en-US" sz="1800" kern="1200" dirty="0"/>
        </a:p>
      </dsp:txBody>
      <dsp:txXfrm>
        <a:off x="3636031" y="281870"/>
        <a:ext cx="957536" cy="957536"/>
      </dsp:txXfrm>
    </dsp:sp>
    <dsp:sp modelId="{FDA52C9C-CE89-4E11-8C59-7E8E6EA64987}">
      <dsp:nvSpPr>
        <dsp:cNvPr id="0" name=""/>
        <dsp:cNvSpPr/>
      </dsp:nvSpPr>
      <dsp:spPr>
        <a:xfrm>
          <a:off x="5113355" y="1300978"/>
          <a:ext cx="1354160" cy="1354160"/>
        </a:xfrm>
        <a:prstGeom prst="ellipse">
          <a:avLst/>
        </a:prstGeom>
        <a:solidFill>
          <a:schemeClr val="accent4">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th-TH" sz="1800" kern="1200" dirty="0" smtClean="0"/>
            <a:t>ทุกวัย</a:t>
          </a:r>
        </a:p>
        <a:p>
          <a:pPr lvl="0" algn="ctr" defTabSz="800100">
            <a:lnSpc>
              <a:spcPct val="90000"/>
            </a:lnSpc>
            <a:spcBef>
              <a:spcPct val="0"/>
            </a:spcBef>
            <a:spcAft>
              <a:spcPct val="35000"/>
            </a:spcAft>
          </a:pPr>
          <a:r>
            <a:rPr lang="en-US" sz="1800" kern="1200" dirty="0" smtClean="0"/>
            <a:t>No limited age</a:t>
          </a:r>
          <a:endParaRPr lang="en-US" sz="1800" kern="1200" dirty="0"/>
        </a:p>
      </dsp:txBody>
      <dsp:txXfrm>
        <a:off x="5311667" y="1499290"/>
        <a:ext cx="957536" cy="957536"/>
      </dsp:txXfrm>
    </dsp:sp>
    <dsp:sp modelId="{6BC1D231-BD27-4A01-B83A-11BE83EB59C5}">
      <dsp:nvSpPr>
        <dsp:cNvPr id="0" name=""/>
        <dsp:cNvSpPr/>
      </dsp:nvSpPr>
      <dsp:spPr>
        <a:xfrm>
          <a:off x="4473319" y="3270806"/>
          <a:ext cx="1354160" cy="1354160"/>
        </a:xfrm>
        <a:prstGeom prst="ellipse">
          <a:avLst/>
        </a:prstGeom>
        <a:solidFill>
          <a:schemeClr val="accent5">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th-TH" sz="1600" kern="1200" dirty="0" smtClean="0"/>
            <a:t>ไม่จำกัดจำนวน</a:t>
          </a:r>
        </a:p>
        <a:p>
          <a:pPr lvl="0" algn="ctr" defTabSz="711200">
            <a:lnSpc>
              <a:spcPct val="90000"/>
            </a:lnSpc>
            <a:spcBef>
              <a:spcPct val="0"/>
            </a:spcBef>
            <a:spcAft>
              <a:spcPct val="35000"/>
            </a:spcAft>
          </a:pPr>
          <a:r>
            <a:rPr lang="en-US" sz="1600" kern="1200" dirty="0" smtClean="0"/>
            <a:t>No limited number</a:t>
          </a:r>
          <a:endParaRPr lang="en-US" sz="1600" kern="1200" dirty="0"/>
        </a:p>
      </dsp:txBody>
      <dsp:txXfrm>
        <a:off x="4671631" y="3469118"/>
        <a:ext cx="957536" cy="957536"/>
      </dsp:txXfrm>
    </dsp:sp>
    <dsp:sp modelId="{8F0E14A1-F990-4840-96DF-0605C46B7045}">
      <dsp:nvSpPr>
        <dsp:cNvPr id="0" name=""/>
        <dsp:cNvSpPr/>
      </dsp:nvSpPr>
      <dsp:spPr>
        <a:xfrm>
          <a:off x="2402119" y="3270806"/>
          <a:ext cx="1354160" cy="1354160"/>
        </a:xfrm>
        <a:prstGeom prst="ellipse">
          <a:avLst/>
        </a:prstGeom>
        <a:solidFill>
          <a:schemeClr val="accent6">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th-TH" sz="1600" kern="1200" dirty="0" smtClean="0"/>
            <a:t>ไม่มีอาณาเขต</a:t>
          </a:r>
        </a:p>
        <a:p>
          <a:pPr lvl="0" algn="ctr" defTabSz="711200">
            <a:lnSpc>
              <a:spcPct val="90000"/>
            </a:lnSpc>
            <a:spcBef>
              <a:spcPct val="0"/>
            </a:spcBef>
            <a:spcAft>
              <a:spcPct val="35000"/>
            </a:spcAft>
          </a:pPr>
          <a:r>
            <a:rPr lang="en-US" sz="1600" kern="1200" dirty="0" smtClean="0"/>
            <a:t>No boundary</a:t>
          </a:r>
          <a:endParaRPr lang="en-US" sz="1600" kern="1200" dirty="0"/>
        </a:p>
      </dsp:txBody>
      <dsp:txXfrm>
        <a:off x="2600431" y="3469118"/>
        <a:ext cx="957536" cy="957536"/>
      </dsp:txXfrm>
    </dsp:sp>
    <dsp:sp modelId="{DFFF9772-0DFE-4D95-909A-97EE4656985E}">
      <dsp:nvSpPr>
        <dsp:cNvPr id="0" name=""/>
        <dsp:cNvSpPr/>
      </dsp:nvSpPr>
      <dsp:spPr>
        <a:xfrm>
          <a:off x="1762084" y="1300978"/>
          <a:ext cx="1354160" cy="1354160"/>
        </a:xfrm>
        <a:prstGeom prst="ellipse">
          <a:avLst/>
        </a:prstGeom>
        <a:solidFill>
          <a:schemeClr val="accent2">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th-TH" sz="1800" kern="1200" dirty="0" smtClean="0"/>
            <a:t>เครื่องมือการสื่อสาร</a:t>
          </a:r>
          <a:endParaRPr lang="en-US" sz="1800" kern="1200" dirty="0" smtClean="0"/>
        </a:p>
        <a:p>
          <a:pPr lvl="0" algn="ctr" defTabSz="800100">
            <a:lnSpc>
              <a:spcPct val="90000"/>
            </a:lnSpc>
            <a:spcBef>
              <a:spcPct val="0"/>
            </a:spcBef>
            <a:spcAft>
              <a:spcPct val="35000"/>
            </a:spcAft>
          </a:pPr>
          <a:r>
            <a:rPr lang="en-US" sz="1000" kern="1200" dirty="0" smtClean="0"/>
            <a:t>Tool of communication</a:t>
          </a:r>
          <a:endParaRPr lang="en-US" sz="1000" kern="1200" dirty="0"/>
        </a:p>
      </dsp:txBody>
      <dsp:txXfrm>
        <a:off x="1960396" y="1499290"/>
        <a:ext cx="957536" cy="95753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0E15B6B-3BE2-4DF7-817C-C06832365779}">
      <dsp:nvSpPr>
        <dsp:cNvPr id="0" name=""/>
        <dsp:cNvSpPr/>
      </dsp:nvSpPr>
      <dsp:spPr>
        <a:xfrm>
          <a:off x="3553626" y="2399391"/>
          <a:ext cx="110404" cy="110404"/>
        </a:xfrm>
        <a:prstGeom prst="ellipse">
          <a:avLst/>
        </a:prstGeom>
        <a:solidFill>
          <a:schemeClr val="accent4">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86BC7F5-5F2E-45FE-BAFA-02CAD0FD3E6A}">
      <dsp:nvSpPr>
        <dsp:cNvPr id="0" name=""/>
        <dsp:cNvSpPr/>
      </dsp:nvSpPr>
      <dsp:spPr>
        <a:xfrm>
          <a:off x="3456912" y="2554380"/>
          <a:ext cx="110404" cy="110404"/>
        </a:xfrm>
        <a:prstGeom prst="ellipse">
          <a:avLst/>
        </a:prstGeom>
        <a:solidFill>
          <a:schemeClr val="accent4">
            <a:hueOff val="201602"/>
            <a:satOff val="-660"/>
            <a:lumOff val="0"/>
            <a:alphaOff val="0"/>
          </a:schemeClr>
        </a:solidFill>
        <a:ln w="25400" cap="flat" cmpd="sng" algn="ctr">
          <a:solidFill>
            <a:schemeClr val="accent4">
              <a:hueOff val="201602"/>
              <a:satOff val="-66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DC6E66C-2F30-4083-84EB-464783A45DA3}">
      <dsp:nvSpPr>
        <dsp:cNvPr id="0" name=""/>
        <dsp:cNvSpPr/>
      </dsp:nvSpPr>
      <dsp:spPr>
        <a:xfrm>
          <a:off x="3341650" y="2688568"/>
          <a:ext cx="110404" cy="110404"/>
        </a:xfrm>
        <a:prstGeom prst="ellipse">
          <a:avLst/>
        </a:prstGeom>
        <a:solidFill>
          <a:schemeClr val="accent4">
            <a:hueOff val="403205"/>
            <a:satOff val="-1320"/>
            <a:lumOff val="0"/>
            <a:alphaOff val="0"/>
          </a:schemeClr>
        </a:solidFill>
        <a:ln w="25400" cap="flat" cmpd="sng" algn="ctr">
          <a:solidFill>
            <a:schemeClr val="accent4">
              <a:hueOff val="403205"/>
              <a:satOff val="-132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C4FC115-D2CD-47E9-A265-761B90196BC2}">
      <dsp:nvSpPr>
        <dsp:cNvPr id="0" name=""/>
        <dsp:cNvSpPr/>
      </dsp:nvSpPr>
      <dsp:spPr>
        <a:xfrm>
          <a:off x="3479434" y="839534"/>
          <a:ext cx="110404" cy="110404"/>
        </a:xfrm>
        <a:prstGeom prst="ellipse">
          <a:avLst/>
        </a:prstGeom>
        <a:solidFill>
          <a:schemeClr val="accent4">
            <a:hueOff val="604807"/>
            <a:satOff val="-1980"/>
            <a:lumOff val="0"/>
            <a:alphaOff val="0"/>
          </a:schemeClr>
        </a:solidFill>
        <a:ln w="25400" cap="flat" cmpd="sng" algn="ctr">
          <a:solidFill>
            <a:schemeClr val="accent4">
              <a:hueOff val="604807"/>
              <a:satOff val="-198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3991E86-C4D0-4A25-B5ED-A39671646BDA}">
      <dsp:nvSpPr>
        <dsp:cNvPr id="0" name=""/>
        <dsp:cNvSpPr/>
      </dsp:nvSpPr>
      <dsp:spPr>
        <a:xfrm>
          <a:off x="3626935" y="751638"/>
          <a:ext cx="110404" cy="110404"/>
        </a:xfrm>
        <a:prstGeom prst="ellipse">
          <a:avLst/>
        </a:prstGeom>
        <a:solidFill>
          <a:schemeClr val="accent4">
            <a:hueOff val="806409"/>
            <a:satOff val="-2640"/>
            <a:lumOff val="0"/>
            <a:alphaOff val="0"/>
          </a:schemeClr>
        </a:solidFill>
        <a:ln w="25400" cap="flat" cmpd="sng" algn="ctr">
          <a:solidFill>
            <a:schemeClr val="accent4">
              <a:hueOff val="806409"/>
              <a:satOff val="-264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EF33E71-BA0C-409C-A201-8E50E837770A}">
      <dsp:nvSpPr>
        <dsp:cNvPr id="0" name=""/>
        <dsp:cNvSpPr/>
      </dsp:nvSpPr>
      <dsp:spPr>
        <a:xfrm>
          <a:off x="3773993" y="663742"/>
          <a:ext cx="110404" cy="110404"/>
        </a:xfrm>
        <a:prstGeom prst="ellipse">
          <a:avLst/>
        </a:prstGeom>
        <a:solidFill>
          <a:schemeClr val="accent4">
            <a:hueOff val="1008011"/>
            <a:satOff val="-3300"/>
            <a:lumOff val="0"/>
            <a:alphaOff val="0"/>
          </a:schemeClr>
        </a:solidFill>
        <a:ln w="25400" cap="flat" cmpd="sng" algn="ctr">
          <a:solidFill>
            <a:schemeClr val="accent4">
              <a:hueOff val="1008011"/>
              <a:satOff val="-330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05B3291-EEC9-4116-AD8C-9389F66B7F36}">
      <dsp:nvSpPr>
        <dsp:cNvPr id="0" name=""/>
        <dsp:cNvSpPr/>
      </dsp:nvSpPr>
      <dsp:spPr>
        <a:xfrm>
          <a:off x="3921052" y="751638"/>
          <a:ext cx="110404" cy="110404"/>
        </a:xfrm>
        <a:prstGeom prst="ellipse">
          <a:avLst/>
        </a:prstGeom>
        <a:solidFill>
          <a:schemeClr val="accent4">
            <a:hueOff val="1209614"/>
            <a:satOff val="-3960"/>
            <a:lumOff val="0"/>
            <a:alphaOff val="0"/>
          </a:schemeClr>
        </a:solidFill>
        <a:ln w="25400" cap="flat" cmpd="sng" algn="ctr">
          <a:solidFill>
            <a:schemeClr val="accent4">
              <a:hueOff val="1209614"/>
              <a:satOff val="-396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2C986E4-7C1E-43C0-BD8A-BA746E51FE11}">
      <dsp:nvSpPr>
        <dsp:cNvPr id="0" name=""/>
        <dsp:cNvSpPr/>
      </dsp:nvSpPr>
      <dsp:spPr>
        <a:xfrm>
          <a:off x="4068552" y="839534"/>
          <a:ext cx="110404" cy="110404"/>
        </a:xfrm>
        <a:prstGeom prst="ellipse">
          <a:avLst/>
        </a:prstGeom>
        <a:solidFill>
          <a:schemeClr val="accent4">
            <a:hueOff val="1411216"/>
            <a:satOff val="-4620"/>
            <a:lumOff val="0"/>
            <a:alphaOff val="0"/>
          </a:schemeClr>
        </a:solidFill>
        <a:ln w="25400" cap="flat" cmpd="sng" algn="ctr">
          <a:solidFill>
            <a:schemeClr val="accent4">
              <a:hueOff val="1411216"/>
              <a:satOff val="-462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96A8220-8517-43F8-BA52-8E94C8F6F04D}">
      <dsp:nvSpPr>
        <dsp:cNvPr id="0" name=""/>
        <dsp:cNvSpPr/>
      </dsp:nvSpPr>
      <dsp:spPr>
        <a:xfrm>
          <a:off x="3773993" y="849202"/>
          <a:ext cx="110404" cy="110404"/>
        </a:xfrm>
        <a:prstGeom prst="ellipse">
          <a:avLst/>
        </a:prstGeom>
        <a:solidFill>
          <a:schemeClr val="accent4">
            <a:hueOff val="1612818"/>
            <a:satOff val="-5280"/>
            <a:lumOff val="0"/>
            <a:alphaOff val="0"/>
          </a:schemeClr>
        </a:solidFill>
        <a:ln w="25400" cap="flat" cmpd="sng" algn="ctr">
          <a:solidFill>
            <a:schemeClr val="accent4">
              <a:hueOff val="1612818"/>
              <a:satOff val="-528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95497E2-1DCE-43AD-AF81-77973D0D6191}">
      <dsp:nvSpPr>
        <dsp:cNvPr id="0" name=""/>
        <dsp:cNvSpPr/>
      </dsp:nvSpPr>
      <dsp:spPr>
        <a:xfrm>
          <a:off x="3773993" y="1034662"/>
          <a:ext cx="110404" cy="110404"/>
        </a:xfrm>
        <a:prstGeom prst="ellipse">
          <a:avLst/>
        </a:prstGeom>
        <a:solidFill>
          <a:schemeClr val="accent4">
            <a:hueOff val="1814420"/>
            <a:satOff val="-5940"/>
            <a:lumOff val="0"/>
            <a:alphaOff val="0"/>
          </a:schemeClr>
        </a:solidFill>
        <a:ln w="25400" cap="flat" cmpd="sng" algn="ctr">
          <a:solidFill>
            <a:schemeClr val="accent4">
              <a:hueOff val="1814420"/>
              <a:satOff val="-594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9C0547E-C82E-49EA-A231-28572F0E225B}">
      <dsp:nvSpPr>
        <dsp:cNvPr id="0" name=""/>
        <dsp:cNvSpPr/>
      </dsp:nvSpPr>
      <dsp:spPr>
        <a:xfrm>
          <a:off x="533402" y="3058583"/>
          <a:ext cx="7010402" cy="1267179"/>
        </a:xfrm>
        <a:prstGeom prst="round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4021" tIns="99060" rIns="99060" bIns="99060" numCol="1" spcCol="1270" anchor="ctr" anchorCtr="0">
          <a:noAutofit/>
        </a:bodyPr>
        <a:lstStyle/>
        <a:p>
          <a:pPr lvl="0" algn="l" defTabSz="1155700">
            <a:lnSpc>
              <a:spcPct val="90000"/>
            </a:lnSpc>
            <a:spcBef>
              <a:spcPct val="0"/>
            </a:spcBef>
            <a:spcAft>
              <a:spcPct val="35000"/>
            </a:spcAft>
          </a:pPr>
          <a:r>
            <a:rPr lang="en-US" sz="2600" kern="1200" dirty="0" smtClean="0"/>
            <a:t>English =&gt; Indo-European =&gt; Affixation</a:t>
          </a:r>
          <a:endParaRPr lang="en-US" sz="2600" kern="1200" dirty="0"/>
        </a:p>
      </dsp:txBody>
      <dsp:txXfrm>
        <a:off x="595261" y="3120442"/>
        <a:ext cx="6886684" cy="1143461"/>
      </dsp:txXfrm>
    </dsp:sp>
    <dsp:sp modelId="{BF8A87CC-1E97-47B7-9361-FFE829D40D1F}">
      <dsp:nvSpPr>
        <dsp:cNvPr id="0" name=""/>
        <dsp:cNvSpPr/>
      </dsp:nvSpPr>
      <dsp:spPr>
        <a:xfrm>
          <a:off x="1447794" y="1984721"/>
          <a:ext cx="1104044" cy="1103970"/>
        </a:xfrm>
        <a:prstGeom prst="ellipse">
          <a:avLst/>
        </a:prstGeom>
        <a:blipFill>
          <a:blip xmlns:r="http://schemas.openxmlformats.org/officeDocument/2006/relationships" r:embed="rId1" cstate="print">
            <a:extLst>
              <a:ext uri="{28A0092B-C50C-407E-A947-70E740481C1C}">
                <a14:useLocalDpi xmlns:a14="http://schemas.microsoft.com/office/drawing/2010/main" val="0"/>
              </a:ext>
            </a:extLst>
          </a:blip>
          <a:srcRect/>
          <a:stretch>
            <a:fillRect l="-17000" r="-17000"/>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E6C0852-ED2D-487F-A761-BB9603BC5CA1}">
      <dsp:nvSpPr>
        <dsp:cNvPr id="0" name=""/>
        <dsp:cNvSpPr/>
      </dsp:nvSpPr>
      <dsp:spPr>
        <a:xfrm>
          <a:off x="3038269" y="1722200"/>
          <a:ext cx="5191330" cy="1100725"/>
        </a:xfrm>
        <a:prstGeom prst="roundRect">
          <a:avLst/>
        </a:prstGeom>
        <a:solidFill>
          <a:schemeClr val="accent4">
            <a:hueOff val="1814420"/>
            <a:satOff val="-594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4021" tIns="99060" rIns="99060" bIns="99060" numCol="1" spcCol="1270" anchor="ctr" anchorCtr="0">
          <a:noAutofit/>
        </a:bodyPr>
        <a:lstStyle/>
        <a:p>
          <a:pPr lvl="0" algn="l" defTabSz="1155700">
            <a:lnSpc>
              <a:spcPct val="90000"/>
            </a:lnSpc>
            <a:spcBef>
              <a:spcPct val="0"/>
            </a:spcBef>
            <a:spcAft>
              <a:spcPct val="35000"/>
            </a:spcAft>
          </a:pPr>
          <a:r>
            <a:rPr lang="en-US" sz="2600" kern="1200" dirty="0" smtClean="0"/>
            <a:t>Thai =&gt; Sino-Tibetan =&gt; Tonal</a:t>
          </a:r>
          <a:endParaRPr lang="en-US" sz="2600" kern="1200" dirty="0"/>
        </a:p>
      </dsp:txBody>
      <dsp:txXfrm>
        <a:off x="3092002" y="1775933"/>
        <a:ext cx="5083864" cy="993259"/>
      </dsp:txXfrm>
    </dsp:sp>
    <dsp:sp modelId="{DE5F3592-8C8B-4C08-AB84-E699325860F8}">
      <dsp:nvSpPr>
        <dsp:cNvPr id="0" name=""/>
        <dsp:cNvSpPr/>
      </dsp:nvSpPr>
      <dsp:spPr>
        <a:xfrm>
          <a:off x="3124197" y="765524"/>
          <a:ext cx="1104044" cy="1103970"/>
        </a:xfrm>
        <a:prstGeom prst="ellipse">
          <a:avLst/>
        </a:prstGeom>
        <a:blipFill>
          <a:blip xmlns:r="http://schemas.openxmlformats.org/officeDocument/2006/relationships" r:embed="rId2" cstate="print">
            <a:extLst>
              <a:ext uri="{28A0092B-C50C-407E-A947-70E740481C1C}">
                <a14:useLocalDpi xmlns:a14="http://schemas.microsoft.com/office/drawing/2010/main" val="0"/>
              </a:ext>
            </a:extLst>
          </a:blip>
          <a:srcRect/>
          <a:stretch>
            <a:fillRect l="-17000" r="-17000"/>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BF3353A-CAAE-40C5-A384-1F0D2B6529DA}">
      <dsp:nvSpPr>
        <dsp:cNvPr id="0" name=""/>
        <dsp:cNvSpPr/>
      </dsp:nvSpPr>
      <dsp:spPr>
        <a:xfrm>
          <a:off x="721426" y="171"/>
          <a:ext cx="2120802" cy="1461233"/>
        </a:xfrm>
        <a:prstGeom prst="roundRect">
          <a:avLst/>
        </a:prstGeom>
        <a:blipFill>
          <a:blip xmlns:r="http://schemas.openxmlformats.org/officeDocument/2006/relationships" r:embed="rId1" cstate="print">
            <a:extLst>
              <a:ext uri="{28A0092B-C50C-407E-A947-70E740481C1C}">
                <a14:useLocalDpi xmlns:a14="http://schemas.microsoft.com/office/drawing/2010/main" val="0"/>
              </a:ext>
            </a:extLst>
          </a:blip>
          <a:srcRect/>
          <a:stretch>
            <a:fillRect t="-4000" b="-4000"/>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0E81905-F38B-4A79-A330-6417B646C83B}">
      <dsp:nvSpPr>
        <dsp:cNvPr id="0" name=""/>
        <dsp:cNvSpPr/>
      </dsp:nvSpPr>
      <dsp:spPr>
        <a:xfrm>
          <a:off x="721426" y="1461404"/>
          <a:ext cx="2120802" cy="78681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20472" tIns="220472" rIns="220472" bIns="0" numCol="1" spcCol="1270" anchor="t" anchorCtr="0">
          <a:noAutofit/>
        </a:bodyPr>
        <a:lstStyle/>
        <a:p>
          <a:pPr lvl="0" algn="ctr" defTabSz="1377950">
            <a:lnSpc>
              <a:spcPct val="90000"/>
            </a:lnSpc>
            <a:spcBef>
              <a:spcPct val="0"/>
            </a:spcBef>
            <a:spcAft>
              <a:spcPct val="35000"/>
            </a:spcAft>
          </a:pPr>
          <a:r>
            <a:rPr lang="en-US" sz="3100" kern="1200" dirty="0" smtClean="0"/>
            <a:t>Listening</a:t>
          </a:r>
          <a:endParaRPr lang="en-US" sz="3100" kern="1200" dirty="0"/>
        </a:p>
      </dsp:txBody>
      <dsp:txXfrm>
        <a:off x="721426" y="1461404"/>
        <a:ext cx="2120802" cy="786817"/>
      </dsp:txXfrm>
    </dsp:sp>
    <dsp:sp modelId="{A04D66A4-E207-4FCD-9B64-A3D9D7EE83A0}">
      <dsp:nvSpPr>
        <dsp:cNvPr id="0" name=""/>
        <dsp:cNvSpPr/>
      </dsp:nvSpPr>
      <dsp:spPr>
        <a:xfrm>
          <a:off x="3054398" y="171"/>
          <a:ext cx="2120802" cy="1461233"/>
        </a:xfrm>
        <a:prstGeom prst="roundRect">
          <a:avLst/>
        </a:prstGeom>
        <a:blipFill>
          <a:blip xmlns:r="http://schemas.openxmlformats.org/officeDocument/2006/relationships" r:embed="rId2" cstate="print">
            <a:extLst>
              <a:ext uri="{28A0092B-C50C-407E-A947-70E740481C1C}">
                <a14:useLocalDpi xmlns:a14="http://schemas.microsoft.com/office/drawing/2010/main" val="0"/>
              </a:ext>
            </a:extLst>
          </a:blip>
          <a:srcRect/>
          <a:stretch>
            <a:fillRect t="-4000" b="-4000"/>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7ADCB2B-15CB-49E2-BB49-C5D9139C5A62}">
      <dsp:nvSpPr>
        <dsp:cNvPr id="0" name=""/>
        <dsp:cNvSpPr/>
      </dsp:nvSpPr>
      <dsp:spPr>
        <a:xfrm>
          <a:off x="3054398" y="1461404"/>
          <a:ext cx="2120802" cy="78681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20472" tIns="220472" rIns="220472" bIns="0" numCol="1" spcCol="1270" anchor="t" anchorCtr="0">
          <a:noAutofit/>
        </a:bodyPr>
        <a:lstStyle/>
        <a:p>
          <a:pPr lvl="0" algn="ctr" defTabSz="1377950">
            <a:lnSpc>
              <a:spcPct val="90000"/>
            </a:lnSpc>
            <a:spcBef>
              <a:spcPct val="0"/>
            </a:spcBef>
            <a:spcAft>
              <a:spcPct val="35000"/>
            </a:spcAft>
          </a:pPr>
          <a:r>
            <a:rPr lang="en-US" sz="3100" kern="1200" dirty="0" smtClean="0"/>
            <a:t>Speaking</a:t>
          </a:r>
          <a:endParaRPr lang="en-US" sz="3100" kern="1200" dirty="0"/>
        </a:p>
      </dsp:txBody>
      <dsp:txXfrm>
        <a:off x="3054398" y="1461404"/>
        <a:ext cx="2120802" cy="786817"/>
      </dsp:txXfrm>
    </dsp:sp>
    <dsp:sp modelId="{6BD78EC0-5D61-4FB0-90A4-7B98866B1603}">
      <dsp:nvSpPr>
        <dsp:cNvPr id="0" name=""/>
        <dsp:cNvSpPr/>
      </dsp:nvSpPr>
      <dsp:spPr>
        <a:xfrm>
          <a:off x="5387370" y="171"/>
          <a:ext cx="2120802" cy="1461233"/>
        </a:xfrm>
        <a:prstGeom prst="roundRect">
          <a:avLst/>
        </a:prstGeom>
        <a:blipFill>
          <a:blip xmlns:r="http://schemas.openxmlformats.org/officeDocument/2006/relationships" r:embed="rId3" cstate="print">
            <a:extLst>
              <a:ext uri="{28A0092B-C50C-407E-A947-70E740481C1C}">
                <a14:useLocalDpi xmlns:a14="http://schemas.microsoft.com/office/drawing/2010/main" val="0"/>
              </a:ext>
            </a:extLst>
          </a:blip>
          <a:srcRect/>
          <a:stretch>
            <a:fillRect t="-4000" b="-4000"/>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E18F06B-4D87-441F-8D46-ED467F7A3D5A}">
      <dsp:nvSpPr>
        <dsp:cNvPr id="0" name=""/>
        <dsp:cNvSpPr/>
      </dsp:nvSpPr>
      <dsp:spPr>
        <a:xfrm>
          <a:off x="5387370" y="1461404"/>
          <a:ext cx="2120802" cy="78681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20472" tIns="220472" rIns="220472" bIns="0" numCol="1" spcCol="1270" anchor="t" anchorCtr="0">
          <a:noAutofit/>
        </a:bodyPr>
        <a:lstStyle/>
        <a:p>
          <a:pPr lvl="0" algn="ctr" defTabSz="1377950">
            <a:lnSpc>
              <a:spcPct val="90000"/>
            </a:lnSpc>
            <a:spcBef>
              <a:spcPct val="0"/>
            </a:spcBef>
            <a:spcAft>
              <a:spcPct val="35000"/>
            </a:spcAft>
          </a:pPr>
          <a:r>
            <a:rPr lang="en-US" sz="3100" kern="1200" dirty="0" smtClean="0"/>
            <a:t>Reading</a:t>
          </a:r>
          <a:endParaRPr lang="en-US" sz="3100" kern="1200" dirty="0"/>
        </a:p>
      </dsp:txBody>
      <dsp:txXfrm>
        <a:off x="5387370" y="1461404"/>
        <a:ext cx="2120802" cy="786817"/>
      </dsp:txXfrm>
    </dsp:sp>
    <dsp:sp modelId="{DF507F49-059D-4C95-A328-7F9ADBA8FF19}">
      <dsp:nvSpPr>
        <dsp:cNvPr id="0" name=""/>
        <dsp:cNvSpPr/>
      </dsp:nvSpPr>
      <dsp:spPr>
        <a:xfrm>
          <a:off x="3054398" y="2460302"/>
          <a:ext cx="2120802" cy="1461233"/>
        </a:xfrm>
        <a:prstGeom prst="roundRect">
          <a:avLst/>
        </a:prstGeom>
        <a:blipFill>
          <a:blip xmlns:r="http://schemas.openxmlformats.org/officeDocument/2006/relationships" r:embed="rId4" cstate="print">
            <a:extLst>
              <a:ext uri="{28A0092B-C50C-407E-A947-70E740481C1C}">
                <a14:useLocalDpi xmlns:a14="http://schemas.microsoft.com/office/drawing/2010/main" val="0"/>
              </a:ext>
            </a:extLst>
          </a:blip>
          <a:srcRect/>
          <a:stretch>
            <a:fillRect t="-4000" b="-4000"/>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5B1261D-A31A-4593-B075-209F508A3F84}">
      <dsp:nvSpPr>
        <dsp:cNvPr id="0" name=""/>
        <dsp:cNvSpPr/>
      </dsp:nvSpPr>
      <dsp:spPr>
        <a:xfrm>
          <a:off x="3054398" y="3921535"/>
          <a:ext cx="2120802" cy="78681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20472" tIns="220472" rIns="220472" bIns="0" numCol="1" spcCol="1270" anchor="t" anchorCtr="0">
          <a:noAutofit/>
        </a:bodyPr>
        <a:lstStyle/>
        <a:p>
          <a:pPr lvl="0" algn="ctr" defTabSz="1377950">
            <a:lnSpc>
              <a:spcPct val="90000"/>
            </a:lnSpc>
            <a:spcBef>
              <a:spcPct val="0"/>
            </a:spcBef>
            <a:spcAft>
              <a:spcPct val="35000"/>
            </a:spcAft>
          </a:pPr>
          <a:r>
            <a:rPr lang="en-US" sz="3100" kern="1200" dirty="0" smtClean="0"/>
            <a:t>Writing</a:t>
          </a:r>
          <a:endParaRPr lang="en-US" sz="3100" kern="1200" dirty="0"/>
        </a:p>
      </dsp:txBody>
      <dsp:txXfrm>
        <a:off x="3054398" y="3921535"/>
        <a:ext cx="2120802" cy="786817"/>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3FFE1EE-FD8D-44BF-B12B-0CB355AB0EA8}">
      <dsp:nvSpPr>
        <dsp:cNvPr id="0" name=""/>
        <dsp:cNvSpPr/>
      </dsp:nvSpPr>
      <dsp:spPr>
        <a:xfrm>
          <a:off x="2209815" y="304790"/>
          <a:ext cx="3955161" cy="3955161"/>
        </a:xfrm>
        <a:prstGeom prst="pie">
          <a:avLst>
            <a:gd name="adj1" fmla="val 16200000"/>
            <a:gd name="adj2" fmla="val 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r>
            <a:rPr lang="en-US" sz="2800" kern="1200" dirty="0" smtClean="0"/>
            <a:t>priority</a:t>
          </a:r>
          <a:endParaRPr lang="en-US" sz="2800" kern="1200" dirty="0"/>
        </a:p>
      </dsp:txBody>
      <dsp:txXfrm>
        <a:off x="4309346" y="1124544"/>
        <a:ext cx="1459642" cy="1082960"/>
      </dsp:txXfrm>
    </dsp:sp>
    <dsp:sp modelId="{EA6F674A-3BB0-4EBC-8047-8BA57F85D012}">
      <dsp:nvSpPr>
        <dsp:cNvPr id="0" name=""/>
        <dsp:cNvSpPr/>
      </dsp:nvSpPr>
      <dsp:spPr>
        <a:xfrm>
          <a:off x="2185609" y="425072"/>
          <a:ext cx="3955161" cy="3955161"/>
        </a:xfrm>
        <a:prstGeom prst="pie">
          <a:avLst>
            <a:gd name="adj1" fmla="val 0"/>
            <a:gd name="adj2" fmla="val 5400000"/>
          </a:avLst>
        </a:prstGeom>
        <a:solidFill>
          <a:schemeClr val="accent4">
            <a:hueOff val="604807"/>
            <a:satOff val="-198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r>
            <a:rPr lang="en-US" sz="2800" kern="1200" dirty="0" smtClean="0"/>
            <a:t>From texts</a:t>
          </a:r>
          <a:endParaRPr lang="en-US" sz="2800" kern="1200" dirty="0"/>
        </a:p>
      </dsp:txBody>
      <dsp:txXfrm>
        <a:off x="4285141" y="2477518"/>
        <a:ext cx="1459642" cy="1082960"/>
      </dsp:txXfrm>
    </dsp:sp>
    <dsp:sp modelId="{705EE9D0-3595-45B9-BAEE-6418C3385400}">
      <dsp:nvSpPr>
        <dsp:cNvPr id="0" name=""/>
        <dsp:cNvSpPr/>
      </dsp:nvSpPr>
      <dsp:spPr>
        <a:xfrm>
          <a:off x="2052829" y="425072"/>
          <a:ext cx="3955161" cy="3955161"/>
        </a:xfrm>
        <a:prstGeom prst="pie">
          <a:avLst>
            <a:gd name="adj1" fmla="val 5400000"/>
            <a:gd name="adj2" fmla="val 10800000"/>
          </a:avLst>
        </a:prstGeom>
        <a:solidFill>
          <a:schemeClr val="accent4">
            <a:hueOff val="1209614"/>
            <a:satOff val="-396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n-US" sz="2000" kern="1200" dirty="0" smtClean="0"/>
            <a:t>Usage not memorizing</a:t>
          </a:r>
          <a:endParaRPr lang="en-US" sz="2000" kern="1200" dirty="0"/>
        </a:p>
      </dsp:txBody>
      <dsp:txXfrm>
        <a:off x="2448816" y="2477518"/>
        <a:ext cx="1459642" cy="1082960"/>
      </dsp:txXfrm>
    </dsp:sp>
    <dsp:sp modelId="{D7C78251-CB60-4C94-8EA7-CAEB88BB2450}">
      <dsp:nvSpPr>
        <dsp:cNvPr id="0" name=""/>
        <dsp:cNvSpPr/>
      </dsp:nvSpPr>
      <dsp:spPr>
        <a:xfrm>
          <a:off x="2052829" y="292291"/>
          <a:ext cx="3955161" cy="3955161"/>
        </a:xfrm>
        <a:prstGeom prst="pie">
          <a:avLst>
            <a:gd name="adj1" fmla="val 10800000"/>
            <a:gd name="adj2" fmla="val 16200000"/>
          </a:avLst>
        </a:prstGeom>
        <a:solidFill>
          <a:schemeClr val="accent4">
            <a:hueOff val="1814420"/>
            <a:satOff val="-594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en-US" sz="2400" kern="1200" dirty="0" smtClean="0"/>
            <a:t>Only necessary</a:t>
          </a:r>
          <a:endParaRPr lang="en-US" sz="2400" kern="1200" dirty="0"/>
        </a:p>
      </dsp:txBody>
      <dsp:txXfrm>
        <a:off x="2448816" y="1112046"/>
        <a:ext cx="1459642" cy="1082960"/>
      </dsp:txXfrm>
    </dsp:sp>
    <dsp:sp modelId="{02C3747A-B953-487C-9F87-9BDC52E734AC}">
      <dsp:nvSpPr>
        <dsp:cNvPr id="0" name=""/>
        <dsp:cNvSpPr/>
      </dsp:nvSpPr>
      <dsp:spPr>
        <a:xfrm>
          <a:off x="1964971" y="59946"/>
          <a:ext cx="4444847" cy="4444847"/>
        </a:xfrm>
        <a:prstGeom prst="circularArrow">
          <a:avLst>
            <a:gd name="adj1" fmla="val 5085"/>
            <a:gd name="adj2" fmla="val 327528"/>
            <a:gd name="adj3" fmla="val 21272472"/>
            <a:gd name="adj4" fmla="val 16200000"/>
            <a:gd name="adj5" fmla="val 5932"/>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961B462C-76E9-4A51-89B5-A4BBAAFCD78D}">
      <dsp:nvSpPr>
        <dsp:cNvPr id="0" name=""/>
        <dsp:cNvSpPr/>
      </dsp:nvSpPr>
      <dsp:spPr>
        <a:xfrm>
          <a:off x="1940766" y="180228"/>
          <a:ext cx="4444847" cy="4444847"/>
        </a:xfrm>
        <a:prstGeom prst="circularArrow">
          <a:avLst>
            <a:gd name="adj1" fmla="val 5085"/>
            <a:gd name="adj2" fmla="val 327528"/>
            <a:gd name="adj3" fmla="val 5072472"/>
            <a:gd name="adj4" fmla="val 0"/>
            <a:gd name="adj5" fmla="val 5932"/>
          </a:avLst>
        </a:prstGeom>
        <a:solidFill>
          <a:schemeClr val="accent4">
            <a:hueOff val="604807"/>
            <a:satOff val="-198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7EA2D28A-EBF6-4A45-A9DB-C40CA4442A26}">
      <dsp:nvSpPr>
        <dsp:cNvPr id="0" name=""/>
        <dsp:cNvSpPr/>
      </dsp:nvSpPr>
      <dsp:spPr>
        <a:xfrm>
          <a:off x="1807985" y="180228"/>
          <a:ext cx="4444847" cy="4444847"/>
        </a:xfrm>
        <a:prstGeom prst="circularArrow">
          <a:avLst>
            <a:gd name="adj1" fmla="val 5085"/>
            <a:gd name="adj2" fmla="val 327528"/>
            <a:gd name="adj3" fmla="val 10472472"/>
            <a:gd name="adj4" fmla="val 5400000"/>
            <a:gd name="adj5" fmla="val 5932"/>
          </a:avLst>
        </a:prstGeom>
        <a:solidFill>
          <a:schemeClr val="accent4">
            <a:hueOff val="1209614"/>
            <a:satOff val="-396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17A22356-FD8E-44A0-ADDA-307F9ED5A781}">
      <dsp:nvSpPr>
        <dsp:cNvPr id="0" name=""/>
        <dsp:cNvSpPr/>
      </dsp:nvSpPr>
      <dsp:spPr>
        <a:xfrm>
          <a:off x="1807985" y="47448"/>
          <a:ext cx="4444847" cy="4444847"/>
        </a:xfrm>
        <a:prstGeom prst="circularArrow">
          <a:avLst>
            <a:gd name="adj1" fmla="val 5085"/>
            <a:gd name="adj2" fmla="val 327528"/>
            <a:gd name="adj3" fmla="val 15872472"/>
            <a:gd name="adj4" fmla="val 10800000"/>
            <a:gd name="adj5" fmla="val 5932"/>
          </a:avLst>
        </a:prstGeom>
        <a:solidFill>
          <a:schemeClr val="accent4">
            <a:hueOff val="1814420"/>
            <a:satOff val="-594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B741147-817C-48B9-8991-755D1517886F}">
      <dsp:nvSpPr>
        <dsp:cNvPr id="0" name=""/>
        <dsp:cNvSpPr/>
      </dsp:nvSpPr>
      <dsp:spPr>
        <a:xfrm rot="16200000">
          <a:off x="880268" y="-880268"/>
          <a:ext cx="2354262" cy="4114800"/>
        </a:xfrm>
        <a:prstGeom prst="round1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a:lnSpc>
              <a:spcPct val="90000"/>
            </a:lnSpc>
            <a:spcBef>
              <a:spcPct val="0"/>
            </a:spcBef>
            <a:spcAft>
              <a:spcPct val="35000"/>
            </a:spcAft>
          </a:pPr>
          <a:r>
            <a:rPr lang="en-US" sz="2000" kern="1200" dirty="0" smtClean="0"/>
            <a:t>Different alphabetical sounds </a:t>
          </a:r>
        </a:p>
        <a:p>
          <a:pPr lvl="0" algn="ctr" defTabSz="889000">
            <a:lnSpc>
              <a:spcPct val="90000"/>
            </a:lnSpc>
            <a:spcBef>
              <a:spcPct val="0"/>
            </a:spcBef>
            <a:spcAft>
              <a:spcPct val="35000"/>
            </a:spcAft>
          </a:pPr>
          <a:r>
            <a:rPr lang="en-US" sz="2000" kern="1200" dirty="0" smtClean="0"/>
            <a:t>=&gt; voiced /d/, final /t/, </a:t>
          </a:r>
          <a:r>
            <a:rPr lang="en-US" sz="2000" kern="1200" dirty="0" err="1" smtClean="0"/>
            <a:t>th</a:t>
          </a:r>
          <a:r>
            <a:rPr lang="en-US" sz="2000" kern="1200" dirty="0" smtClean="0"/>
            <a:t> </a:t>
          </a:r>
          <a:endParaRPr lang="en-US" sz="2000" kern="1200" dirty="0"/>
        </a:p>
      </dsp:txBody>
      <dsp:txXfrm rot="5400000">
        <a:off x="-1" y="1"/>
        <a:ext cx="4114800" cy="1765696"/>
      </dsp:txXfrm>
    </dsp:sp>
    <dsp:sp modelId="{610CF341-4F90-4509-89AA-AAFAE195A955}">
      <dsp:nvSpPr>
        <dsp:cNvPr id="0" name=""/>
        <dsp:cNvSpPr/>
      </dsp:nvSpPr>
      <dsp:spPr>
        <a:xfrm>
          <a:off x="4114800" y="0"/>
          <a:ext cx="4114800" cy="2354262"/>
        </a:xfrm>
        <a:prstGeom prst="round1Rect">
          <a:avLst/>
        </a:prstGeom>
        <a:solidFill>
          <a:schemeClr val="accent4">
            <a:hueOff val="604807"/>
            <a:satOff val="-198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a:lnSpc>
              <a:spcPct val="90000"/>
            </a:lnSpc>
            <a:spcBef>
              <a:spcPct val="0"/>
            </a:spcBef>
            <a:spcAft>
              <a:spcPct val="35000"/>
            </a:spcAft>
          </a:pPr>
          <a:r>
            <a:rPr lang="en-US" sz="2000" kern="1200" dirty="0" smtClean="0"/>
            <a:t>Spelling</a:t>
          </a:r>
        </a:p>
        <a:p>
          <a:pPr lvl="0" algn="ctr" defTabSz="889000">
            <a:lnSpc>
              <a:spcPct val="90000"/>
            </a:lnSpc>
            <a:spcBef>
              <a:spcPct val="0"/>
            </a:spcBef>
            <a:spcAft>
              <a:spcPct val="35000"/>
            </a:spcAft>
          </a:pPr>
          <a:r>
            <a:rPr lang="en-US" sz="2000" kern="1200" dirty="0" smtClean="0"/>
            <a:t>=&gt; oh, vat, split, texts</a:t>
          </a:r>
          <a:endParaRPr lang="en-US" sz="2000" kern="1200" dirty="0"/>
        </a:p>
      </dsp:txBody>
      <dsp:txXfrm>
        <a:off x="4114800" y="0"/>
        <a:ext cx="4114800" cy="1765696"/>
      </dsp:txXfrm>
    </dsp:sp>
    <dsp:sp modelId="{797B1D00-24D8-480A-824E-79EFD8BED8D5}">
      <dsp:nvSpPr>
        <dsp:cNvPr id="0" name=""/>
        <dsp:cNvSpPr/>
      </dsp:nvSpPr>
      <dsp:spPr>
        <a:xfrm rot="10800000">
          <a:off x="0" y="2354262"/>
          <a:ext cx="4114800" cy="2354262"/>
        </a:xfrm>
        <a:prstGeom prst="round1Rect">
          <a:avLst/>
        </a:prstGeom>
        <a:solidFill>
          <a:schemeClr val="accent4">
            <a:hueOff val="1209614"/>
            <a:satOff val="-396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a:lnSpc>
              <a:spcPct val="90000"/>
            </a:lnSpc>
            <a:spcBef>
              <a:spcPct val="0"/>
            </a:spcBef>
            <a:spcAft>
              <a:spcPct val="35000"/>
            </a:spcAft>
          </a:pPr>
          <a:r>
            <a:rPr lang="en-US" sz="2000" kern="1200" dirty="0" smtClean="0"/>
            <a:t>Stress system </a:t>
          </a:r>
        </a:p>
        <a:p>
          <a:pPr lvl="0" algn="ctr" defTabSz="889000">
            <a:lnSpc>
              <a:spcPct val="90000"/>
            </a:lnSpc>
            <a:spcBef>
              <a:spcPct val="0"/>
            </a:spcBef>
            <a:spcAft>
              <a:spcPct val="35000"/>
            </a:spcAft>
          </a:pPr>
          <a:r>
            <a:rPr lang="en-US" sz="2000" kern="1200" dirty="0" smtClean="0"/>
            <a:t>=&gt; syllables</a:t>
          </a:r>
        </a:p>
        <a:p>
          <a:pPr lvl="0" algn="ctr" defTabSz="889000">
            <a:lnSpc>
              <a:spcPct val="90000"/>
            </a:lnSpc>
            <a:spcBef>
              <a:spcPct val="0"/>
            </a:spcBef>
            <a:spcAft>
              <a:spcPct val="35000"/>
            </a:spcAft>
          </a:pPr>
          <a:r>
            <a:rPr lang="en-US" sz="2000" kern="1200" dirty="0" smtClean="0"/>
            <a:t>Man, manage, management</a:t>
          </a:r>
          <a:endParaRPr lang="en-US" sz="2000" kern="1200" dirty="0"/>
        </a:p>
      </dsp:txBody>
      <dsp:txXfrm rot="10800000">
        <a:off x="0" y="2942828"/>
        <a:ext cx="4114800" cy="1765696"/>
      </dsp:txXfrm>
    </dsp:sp>
    <dsp:sp modelId="{4EDFC817-4D5B-4F65-BC33-76C2515ACC66}">
      <dsp:nvSpPr>
        <dsp:cNvPr id="0" name=""/>
        <dsp:cNvSpPr/>
      </dsp:nvSpPr>
      <dsp:spPr>
        <a:xfrm rot="5400000">
          <a:off x="4995068" y="1473993"/>
          <a:ext cx="2354262" cy="4114800"/>
        </a:xfrm>
        <a:prstGeom prst="round1Rect">
          <a:avLst/>
        </a:prstGeom>
        <a:solidFill>
          <a:schemeClr val="accent4">
            <a:hueOff val="1814420"/>
            <a:satOff val="-594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a:lnSpc>
              <a:spcPct val="90000"/>
            </a:lnSpc>
            <a:spcBef>
              <a:spcPct val="0"/>
            </a:spcBef>
            <a:spcAft>
              <a:spcPct val="35000"/>
            </a:spcAft>
          </a:pPr>
          <a:r>
            <a:rPr lang="en-US" sz="2000" kern="1200" dirty="0" smtClean="0"/>
            <a:t>Intonations =&gt;</a:t>
          </a:r>
        </a:p>
        <a:p>
          <a:pPr lvl="0" algn="ctr" defTabSz="889000">
            <a:lnSpc>
              <a:spcPct val="90000"/>
            </a:lnSpc>
            <a:spcBef>
              <a:spcPct val="0"/>
            </a:spcBef>
            <a:spcAft>
              <a:spcPct val="35000"/>
            </a:spcAft>
          </a:pPr>
          <a:r>
            <a:rPr lang="en-US" sz="2000" kern="1200" dirty="0" smtClean="0"/>
            <a:t>Rising – yes?</a:t>
          </a:r>
        </a:p>
        <a:p>
          <a:pPr lvl="0" algn="ctr" defTabSz="889000">
            <a:lnSpc>
              <a:spcPct val="90000"/>
            </a:lnSpc>
            <a:spcBef>
              <a:spcPct val="0"/>
            </a:spcBef>
            <a:spcAft>
              <a:spcPct val="35000"/>
            </a:spcAft>
          </a:pPr>
          <a:r>
            <a:rPr lang="en-US" sz="2000" kern="1200" dirty="0" smtClean="0"/>
            <a:t>Falling – Yes, I am.</a:t>
          </a:r>
        </a:p>
        <a:p>
          <a:pPr lvl="0" algn="ctr" defTabSz="889000">
            <a:lnSpc>
              <a:spcPct val="90000"/>
            </a:lnSpc>
            <a:spcBef>
              <a:spcPct val="0"/>
            </a:spcBef>
            <a:spcAft>
              <a:spcPct val="35000"/>
            </a:spcAft>
          </a:pPr>
          <a:r>
            <a:rPr lang="en-US" sz="2000" kern="1200" dirty="0" smtClean="0"/>
            <a:t>Sustained – Fine</a:t>
          </a:r>
          <a:r>
            <a:rPr lang="en-US" sz="2000" kern="1200" smtClean="0"/>
            <a:t>, thanks</a:t>
          </a:r>
          <a:endParaRPr lang="en-US" sz="2000" kern="1200" dirty="0"/>
        </a:p>
      </dsp:txBody>
      <dsp:txXfrm rot="-5400000">
        <a:off x="4114799" y="2942828"/>
        <a:ext cx="4114800" cy="1765696"/>
      </dsp:txXfrm>
    </dsp:sp>
    <dsp:sp modelId="{D0224471-0407-4C13-B1B7-511265EC679E}">
      <dsp:nvSpPr>
        <dsp:cNvPr id="0" name=""/>
        <dsp:cNvSpPr/>
      </dsp:nvSpPr>
      <dsp:spPr>
        <a:xfrm>
          <a:off x="2880359" y="1765696"/>
          <a:ext cx="2468880" cy="1177131"/>
        </a:xfrm>
        <a:prstGeom prst="roundRect">
          <a:avLst/>
        </a:prstGeom>
        <a:solidFill>
          <a:schemeClr val="accent4">
            <a:tint val="4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t>Pronunciation</a:t>
          </a:r>
          <a:endParaRPr lang="en-US" sz="2000" kern="1200" dirty="0"/>
        </a:p>
      </dsp:txBody>
      <dsp:txXfrm>
        <a:off x="2937822" y="1823159"/>
        <a:ext cx="2353954" cy="1062205"/>
      </dsp:txXfrm>
    </dsp:sp>
  </dsp:spTree>
</dsp:drawing>
</file>

<file path=ppt/diagrams/layout1.xml><?xml version="1.0" encoding="utf-8"?>
<dgm:layoutDef xmlns:dgm="http://schemas.openxmlformats.org/drawingml/2006/diagram" xmlns:a="http://schemas.openxmlformats.org/drawingml/2006/main" uniqueId="urn:microsoft.com/office/officeart/2005/8/layout/radial3">
  <dgm:title val=""/>
  <dgm:desc val=""/>
  <dgm:catLst>
    <dgm:cat type="relationship" pri="31000"/>
    <dgm:cat type="cycle" pri="1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omposite">
    <dgm:varLst>
      <dgm:chMax val="1"/>
      <dgm:dir/>
      <dgm:resizeHandles val="exact"/>
    </dgm:varLst>
    <dgm:alg type="composite">
      <dgm:param type="ar" val="1"/>
    </dgm:alg>
    <dgm:shape xmlns:r="http://schemas.openxmlformats.org/officeDocument/2006/relationships" r:blip="">
      <dgm:adjLst/>
    </dgm:shape>
    <dgm:presOf/>
    <dgm:constrLst/>
    <dgm:ruleLst/>
    <dgm:layoutNode name="radial">
      <dgm:varLst>
        <dgm:animLvl val="ctr"/>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h" for="ch" forName="centerShape" refType="h"/>
        <dgm:constr type="w" for="ch" forName="node" refType="w" fact="0.5"/>
        <dgm:constr type="h" for="ch" forName="node" refType="h" fact="0.5"/>
        <dgm:constr type="sp" refType="w" refFor="ch" refForName="node" fact="-0.2"/>
        <dgm:constr type="sibSp" refType="w" refFor="ch" refForName="node" fact="-0.2"/>
        <dgm:constr type="primFontSz" for="ch" forName="centerShape" val="65"/>
        <dgm:constr type="primFontSz" for="des" forName="node" val="65"/>
        <dgm:constr type="primFontSz" for="ch" forName="node" refType="primFontSz" refFor="ch" refForName="centerShape" op="lte"/>
      </dgm:constrLst>
      <dgm:ruleLst/>
      <dgm:forEach name="Name6" axis="ch" ptType="node" cnt="1">
        <dgm:layoutNode name="centerShape" styleLbl="vennNode1">
          <dgm:alg type="tx"/>
          <dgm:shape xmlns:r="http://schemas.openxmlformats.org/officeDocument/2006/relationships" type="ellipse"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7" axis="ch" ptType="node">
          <dgm:layoutNode name="node" styleLbl="vennNode1">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8/layout/AscendingPictureAccentProcess">
  <dgm:title val=""/>
  <dgm:desc val=""/>
  <dgm:catLst>
    <dgm:cat type="process" pri="22500"/>
    <dgm:cat type="picture" pri="16000"/>
    <dgm:cat type="pictureconvert" pri="16000"/>
  </dgm:catLst>
  <dgm:samp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shape xmlns:r="http://schemas.openxmlformats.org/officeDocument/2006/relationships" r:blip="">
      <dgm:adjLst/>
    </dgm:shape>
    <dgm:choose name="Name1">
      <dgm:if name="Name2" axis="ch" ptType="node" func="cnt" op="equ" val="1">
        <dgm:choose name="Name3">
          <dgm:if name="Name4" func="var" arg="dir" op="equ" val="norm">
            <dgm:choose name="Name5">
              <dgm:if name="Name6" axis="des" func="maxDepth" op="gt" val="1">
                <dgm:alg type="composite">
                  <dgm:param type="ar" val="2.7"/>
                </dgm:alg>
                <dgm:constrLst>
                  <dgm:constr type="primFontSz" for="ch" forName="parTx1" op="equ" val="65"/>
                  <dgm:constr type="primFontSz" for="ch" forName="desTx1" op="equ" val="65"/>
                  <dgm:constr type="userD" refType="w" fact="0.0247"/>
                  <dgm:constr type="l" for="ch" forName="parTx1" refType="w" fact="0.2711"/>
                  <dgm:constr type="t" for="ch" forName="parTx1" refType="h" fact="0.9603"/>
                  <dgm:constr type="w" for="ch" forName="parTx1" refType="w" fact="0.5325"/>
                  <dgm:constr type="h" for="ch" forName="parTx1" refType="h" fact="0.3856"/>
                  <dgm:constr type="ctrX" for="ch" forName="picture1" refType="w" fact="0.2469"/>
                  <dgm:constr type="ctrY" for="ch" forName="picture1" refType="h" fact="0.9"/>
                  <dgm:constr type="w" for="ch" forName="picture1" refType="w" fact="0.2469"/>
                  <dgm:constr type="h" for="ch" forName="picture1" refType="h" fact="0.6667"/>
                  <dgm:constr type="l" for="ch" forName="desTx1" refType="r" refFor="ch" refForName="parTx1"/>
                  <dgm:constr type="r" for="ch" forName="desTx1" refType="w"/>
                  <dgm:constr type="t" for="ch" forName="desTx1" refType="t" refFor="ch" refForName="parTx1"/>
                  <dgm:constr type="h" for="ch" forName="desTx1" refType="h" refFor="ch" refForName="parTx1"/>
                </dgm:constrLst>
              </dgm:if>
              <dgm:else name="Name7">
                <dgm:alg type="composite">
                  <dgm:param type="ar" val="2"/>
                </dgm:alg>
                <dgm:constrLst>
                  <dgm:constr type="primFontSz" for="ch" forName="parTx1" op="equ" val="65"/>
                  <dgm:constr type="userD" refType="w" fact="0.0333"/>
                  <dgm:constr type="l" for="ch" forName="parTx1" refType="w" fact="0.366"/>
                  <dgm:constr type="t" for="ch" forName="parTx1" refType="h" fact="0.7113"/>
                  <dgm:constr type="w" for="ch" forName="parTx1" refType="w" fact="0.7189"/>
                  <dgm:constr type="h" for="ch" forName="parTx1" refType="h" fact="0.3856"/>
                  <dgm:constr type="ctrX" for="ch" forName="picture1" refType="w" fact="0.3333"/>
                  <dgm:constr type="ctrY" for="ch" forName="picture1" refType="h" fact="0.6667"/>
                  <dgm:constr type="w" for="ch" forName="picture1" refType="w" fact="0.3333"/>
                  <dgm:constr type="h" for="ch" forName="picture1" refType="h" fact="0.6667"/>
                </dgm:constrLst>
              </dgm:else>
            </dgm:choose>
          </dgm:if>
          <dgm:else name="Name8">
            <dgm:choose name="Name9">
              <dgm:if name="Name10" axis="des" func="maxDepth" op="gt" val="1">
                <dgm:alg type="composite">
                  <dgm:param type="ar" val="2.7"/>
                </dgm:alg>
                <dgm:constrLst>
                  <dgm:constr type="primFontSz" for="ch" forName="parTx1" op="equ" val="65"/>
                  <dgm:constr type="primFontSz" for="ch" forName="desTx1" op="equ" val="65"/>
                  <dgm:constr type="userD" refType="w" fact="0.0247"/>
                  <dgm:constr type="r" for="ch" forName="parTx1" refType="w" fact="0.7289"/>
                  <dgm:constr type="t" for="ch" forName="parTx1" refType="h" fact="0.9603"/>
                  <dgm:constr type="w" for="ch" forName="parTx1" refType="w" fact="0.5325"/>
                  <dgm:constr type="h" for="ch" forName="parTx1" refType="h" fact="0.3856"/>
                  <dgm:constr type="ctrX" for="ch" forName="picture1" refType="w" fact="0.7531"/>
                  <dgm:constr type="ctrY" for="ch" forName="picture1" refType="h" fact="0.9"/>
                  <dgm:constr type="w" for="ch" forName="picture1" refType="w" fact="0.2469"/>
                  <dgm:constr type="h" for="ch" forName="picture1" refType="h" fact="0.6667"/>
                  <dgm:constr type="r" for="ch" forName="desTx1" refType="l" refFor="ch" refForName="parTx1"/>
                  <dgm:constr type="l" for="ch" forName="desTx1"/>
                  <dgm:constr type="t" for="ch" forName="desTx1" refType="t" refFor="ch" refForName="parTx1"/>
                  <dgm:constr type="h" for="ch" forName="desTx1" refType="h" refFor="ch" refForName="parTx1"/>
                </dgm:constrLst>
              </dgm:if>
              <dgm:else name="Name11">
                <dgm:alg type="composite">
                  <dgm:param type="ar" val="2"/>
                </dgm:alg>
                <dgm:constrLst>
                  <dgm:constr type="primFontSz" for="ch" forName="parTx1" op="equ" val="65"/>
                  <dgm:constr type="userD" refType="w" fact="0.0333"/>
                  <dgm:constr type="r" for="ch" forName="parTx1" refType="w" fact="0.634"/>
                  <dgm:constr type="t" for="ch" forName="parTx1" refType="h" fact="0.7113"/>
                  <dgm:constr type="w" for="ch" forName="parTx1" refType="w" fact="0.7189"/>
                  <dgm:constr type="h" for="ch" forName="parTx1" refType="h" fact="0.3856"/>
                  <dgm:constr type="ctrX" for="ch" forName="picture1" refType="w" fact="0.6667"/>
                  <dgm:constr type="ctrY" for="ch" forName="picture1" refType="h" fact="0.6667"/>
                  <dgm:constr type="w" for="ch" forName="picture1" refType="w" fact="0.3333"/>
                  <dgm:constr type="h" for="ch" forName="picture1" refType="h" fact="0.6667"/>
                </dgm:constrLst>
              </dgm:else>
            </dgm:choose>
          </dgm:else>
        </dgm:choose>
      </dgm:if>
      <dgm:if name="Name12" axis="ch" ptType="node" func="cnt" op="equ" val="2">
        <dgm:choose name="Name13">
          <dgm:if name="Name14" func="var" arg="dir" op="equ" val="norm">
            <dgm:choose name="Name15">
              <dgm:if name="Name16" axis="des" func="maxDepth" op="gt" val="1">
                <dgm:alg type="composite">
                  <dgm:param type="ar" val="2"/>
                </dgm:alg>
                <dgm:constrLst>
                  <dgm:constr type="primFontSz" for="ch" forName="parTx1" op="equ" val="65"/>
                  <dgm:constr type="primFontSz" for="ch" forName="parTx2" refType="primFontSz" refFor="ch" refForName="parTx1" op="equ"/>
                  <dgm:constr type="primFontSz" for="ch" forName="desTx1" op="equ" val="65"/>
                  <dgm:constr type="primFontSz" for="ch" forName="desTx2" refType="primFontSz" refFor="ch" refForName="desTx1" op="equ"/>
                  <dgm:constr type="userD" refType="w" fact="0.0188"/>
                  <dgm:constr type="ctrX" for="ch" forName="dot1" refType="w" fact="0.3221"/>
                  <dgm:constr type="ctrY" for="ch" forName="dot1" refType="h" fact="0.5911"/>
                  <dgm:constr type="w" for="ch" forName="dot1" refType="userD"/>
                  <dgm:constr type="h" for="ch" forName="dot1" refType="userD"/>
                  <dgm:constr type="ctrX" for="ch" forName="dot2" refType="w" fact="0.3056"/>
                  <dgm:constr type="ctrY" for="ch" forName="dot2" refType="h" fact="0.644"/>
                  <dgm:constr type="w" for="ch" forName="dot2" refType="userD"/>
                  <dgm:constr type="h" for="ch" forName="dot2" refType="userD"/>
                  <dgm:constr type="ctrX" for="ch" forName="dot3" refType="w" fact="0.2859"/>
                  <dgm:constr type="ctrY" for="ch" forName="dot3" refType="h" fact="0.6898"/>
                  <dgm:constr type="w" for="ch" forName="dot3" refType="userD"/>
                  <dgm:constr type="h" for="ch" forName="dot3" refType="userD"/>
                  <dgm:constr type="ctrX" for="ch" forName="dotArrow1" refType="w" fact="0.3095"/>
                  <dgm:constr type="ctrY" for="ch" forName="dotArrow1" refType="h" fact="0.0587"/>
                  <dgm:constr type="w" for="ch" forName="dotArrow1" refType="userD"/>
                  <dgm:constr type="h" for="ch" forName="dotArrow1" refType="userD"/>
                  <dgm:constr type="ctrX" for="ch" forName="dotArrow2" refType="w" fact="0.3346"/>
                  <dgm:constr type="ctrY" for="ch" forName="dotArrow2" refType="h" fact="0.0287"/>
                  <dgm:constr type="w" for="ch" forName="dotArrow2" refType="userD"/>
                  <dgm:constr type="h" for="ch" forName="dotArrow2" refType="userD"/>
                  <dgm:constr type="ctrX" for="ch" forName="dotArrow3" refType="w" fact="0.3597"/>
                  <dgm:constr type="ctrY" for="ch" forName="dotArrow3" refType="h" fact="-0.0013"/>
                  <dgm:constr type="w" for="ch" forName="dotArrow3" refType="userD"/>
                  <dgm:constr type="h" for="ch" forName="dotArrow3" refType="userD"/>
                  <dgm:constr type="ctrX" for="ch" forName="dotArrow4" refType="w" fact="0.3848"/>
                  <dgm:constr type="ctrY" for="ch" forName="dotArrow4" refType="h" fact="0.0287"/>
                  <dgm:constr type="w" for="ch" forName="dotArrow4" refType="userD"/>
                  <dgm:constr type="h" for="ch" forName="dotArrow4" refType="userD"/>
                  <dgm:constr type="ctrX" for="ch" forName="dotArrow5" refType="w" fact="0.41"/>
                  <dgm:constr type="ctrY" for="ch" forName="dotArrow5" refType="h" fact="0.0587"/>
                  <dgm:constr type="w" for="ch" forName="dotArrow5" refType="userD"/>
                  <dgm:constr type="h" for="ch" forName="dotArrow5" refType="userD"/>
                  <dgm:constr type="ctrX" for="ch" forName="dotArrow6" refType="w" fact="0.3597"/>
                  <dgm:constr type="ctrY" for="ch" forName="dotArrow6" refType="h" fact="0.062"/>
                  <dgm:constr type="w" for="ch" forName="dotArrow6" refType="userD"/>
                  <dgm:constr type="h" for="ch" forName="dotArrow6" refType="userD"/>
                  <dgm:constr type="ctrX" for="ch" forName="dotArrow7" refType="w" fact="0.3597"/>
                  <dgm:constr type="ctrY" for="ch" forName="dotArrow7" refType="h" fact="0.1253"/>
                  <dgm:constr type="w" for="ch" forName="dotArrow7" refType="userD"/>
                  <dgm:constr type="h" for="ch" forName="dotArrow7" refType="userD"/>
                  <dgm:constr type="l" for="ch" forName="parTx1" refType="w" fact="0.197"/>
                  <dgm:constr type="t" for="ch" forName="parTx1" refType="h" fact="0.8169"/>
                  <dgm:constr type="w" for="ch" forName="parTx1" refType="w" fact="0.4064"/>
                  <dgm:constr type="h" for="ch" forName="parTx1" refType="h" fact="0.218"/>
                  <dgm:constr type="ctrX" for="ch" forName="picture1" refType="w" fact="0.1785"/>
                  <dgm:constr type="ctrY" for="ch" forName="picture1" refType="h" fact="0.7834"/>
                  <dgm:constr type="w" for="ch" forName="picture1" refType="w" fact="0.1884"/>
                  <dgm:constr type="h" for="ch" forName="picture1" refType="h" fact="0.3768"/>
                  <dgm:constr type="l" for="ch" forName="desTx1" refType="r" refFor="ch" refForName="parTx1"/>
                  <dgm:constr type="r" for="ch" forName="desTx1" refType="w"/>
                  <dgm:constr type="t" for="ch" forName="desTx1" refType="t" refFor="ch" refForName="parTx1"/>
                  <dgm:constr type="h" for="ch" forName="desTx1" refType="h" refFor="ch" refForName="parTx1"/>
                  <dgm:constr type="l" for="ch" forName="parTx2" refType="w" fact="0.3688"/>
                  <dgm:constr type="t" for="ch" forName="parTx2" refType="h" fact="0.3905"/>
                  <dgm:constr type="w" for="ch" forName="parTx2" refType="w" fact="0.4064"/>
                  <dgm:constr type="h" for="ch" forName="parTx2" refType="h" fact="0.218"/>
                  <dgm:constr type="ctrX" for="ch" forName="picture2" refType="w" fact="0.3503"/>
                  <dgm:constr type="ctrY" for="ch" forName="picture2" refType="h" fact="0.357"/>
                  <dgm:constr type="w" for="ch" forName="picture2" refType="w" fact="0.1884"/>
                  <dgm:constr type="h" for="ch" forName="picture2" refType="h" fact="0.3768"/>
                  <dgm:constr type="l" for="ch" forName="desTx2" refType="r" refFor="ch" refForName="parTx2"/>
                  <dgm:constr type="r" for="ch" forName="desTx2" refType="w"/>
                  <dgm:constr type="t" for="ch" forName="desTx2" refType="t" refFor="ch" refForName="parTx2"/>
                  <dgm:constr type="h" for="ch" forName="desTx2" refType="h" refFor="ch" refForName="parTx2"/>
                </dgm:constrLst>
              </dgm:if>
              <dgm:else name="Name17">
                <dgm:alg type="composite">
                  <dgm:param type="ar" val="1.5073"/>
                </dgm:alg>
                <dgm:constrLst>
                  <dgm:constr type="primFontSz" for="ch" forName="parTx1" op="equ" val="65"/>
                  <dgm:constr type="primFontSz" for="ch" forName="parTx2" refType="primFontSz" refFor="ch" refForName="parTx1" op="equ"/>
                  <dgm:constr type="userD" refType="w" fact="0.025"/>
                  <dgm:constr type="ctrX" for="ch" forName="dot1" refType="w" fact="0.4274"/>
                  <dgm:constr type="ctrY" for="ch" forName="dot1" refType="h" fact="0.5911"/>
                  <dgm:constr type="w" for="ch" forName="dot1" refType="userD"/>
                  <dgm:constr type="h" for="ch" forName="dot1" refType="userD"/>
                  <dgm:constr type="ctrX" for="ch" forName="dot2" refType="w" fact="0.4055"/>
                  <dgm:constr type="ctrY" for="ch" forName="dot2" refType="h" fact="0.644"/>
                  <dgm:constr type="w" for="ch" forName="dot2" refType="userD"/>
                  <dgm:constr type="h" for="ch" forName="dot2" refType="userD"/>
                  <dgm:constr type="ctrX" for="ch" forName="dot3" refType="w" fact="0.3794"/>
                  <dgm:constr type="ctrY" for="ch" forName="dot3" refType="h" fact="0.6898"/>
                  <dgm:constr type="w" for="ch" forName="dot3" refType="userD"/>
                  <dgm:constr type="h" for="ch" forName="dot3" refType="userD"/>
                  <dgm:constr type="ctrX" for="ch" forName="dotArrow1" refType="w" fact="0.4106"/>
                  <dgm:constr type="ctrY" for="ch" forName="dotArrow1" refType="h" fact="0.0587"/>
                  <dgm:constr type="w" for="ch" forName="dotArrow1" refType="userD"/>
                  <dgm:constr type="h" for="ch" forName="dotArrow1" refType="userD"/>
                  <dgm:constr type="ctrX" for="ch" forName="dotArrow2" refType="w" fact="0.444"/>
                  <dgm:constr type="ctrY" for="ch" forName="dotArrow2" refType="h" fact="0.0287"/>
                  <dgm:constr type="w" for="ch" forName="dotArrow2" refType="userD"/>
                  <dgm:constr type="h" for="ch" forName="dotArrow2" refType="userD"/>
                  <dgm:constr type="ctrX" for="ch" forName="dotArrow3" refType="w" fact="0.4773"/>
                  <dgm:constr type="ctrY" for="ch" forName="dotArrow3" refType="h" fact="-0.0013"/>
                  <dgm:constr type="w" for="ch" forName="dotArrow3" refType="userD"/>
                  <dgm:constr type="h" for="ch" forName="dotArrow3" refType="userD"/>
                  <dgm:constr type="ctrX" for="ch" forName="dotArrow4" refType="w" fact="0.5106"/>
                  <dgm:constr type="ctrY" for="ch" forName="dotArrow4" refType="h" fact="0.0287"/>
                  <dgm:constr type="w" for="ch" forName="dotArrow4" refType="userD"/>
                  <dgm:constr type="h" for="ch" forName="dotArrow4" refType="userD"/>
                  <dgm:constr type="ctrX" for="ch" forName="dotArrow5" refType="w" fact="0.544"/>
                  <dgm:constr type="ctrY" for="ch" forName="dotArrow5" refType="h" fact="0.0587"/>
                  <dgm:constr type="w" for="ch" forName="dotArrow5" refType="userD"/>
                  <dgm:constr type="h" for="ch" forName="dotArrow5" refType="userD"/>
                  <dgm:constr type="ctrX" for="ch" forName="dotArrow6" refType="w" fact="0.4773"/>
                  <dgm:constr type="ctrY" for="ch" forName="dotArrow6" refType="h" fact="0.062"/>
                  <dgm:constr type="w" for="ch" forName="dotArrow6" refType="userD"/>
                  <dgm:constr type="h" for="ch" forName="dotArrow6" refType="userD"/>
                  <dgm:constr type="ctrX" for="ch" forName="dotArrow7" refType="w" fact="0.4773"/>
                  <dgm:constr type="ctrY" for="ch" forName="dotArrow7" refType="h" fact="0.1253"/>
                  <dgm:constr type="w" for="ch" forName="dotArrow7" refType="userD"/>
                  <dgm:constr type="h" for="ch" forName="dotArrow7" refType="userD"/>
                  <dgm:constr type="l" for="ch" forName="parTx1" refType="w" fact="0.2614"/>
                  <dgm:constr type="t" for="ch" forName="parTx1" refType="h" fact="0.8086"/>
                  <dgm:constr type="w" for="ch" forName="parTx1" refType="w" fact="0.5392"/>
                  <dgm:constr type="h" for="ch" forName="parTx1" refType="h" fact="0.218"/>
                  <dgm:constr type="ctrX" for="ch" forName="picture1" refType="w" fact="0.2369"/>
                  <dgm:constr type="ctrY" for="ch" forName="picture1" refType="h" fact="0.7834"/>
                  <dgm:constr type="w" for="ch" forName="picture1" refType="w" fact="0.25"/>
                  <dgm:constr type="h" for="ch" forName="picture1" refType="h" fact="0.3768"/>
                  <dgm:constr type="l" for="ch" forName="parTx2" refType="w" fact="0.4893"/>
                  <dgm:constr type="t" for="ch" forName="parTx2" refType="h" fact="0.3822"/>
                  <dgm:constr type="w" for="ch" forName="parTx2" refType="w" fact="0.5392"/>
                  <dgm:constr type="h" for="ch" forName="parTx2" refType="h" fact="0.218"/>
                  <dgm:constr type="ctrX" for="ch" forName="picture2" refType="w" fact="0.4648"/>
                  <dgm:constr type="ctrY" for="ch" forName="picture2" refType="h" fact="0.357"/>
                  <dgm:constr type="w" for="ch" forName="picture2" refType="w" fact="0.25"/>
                  <dgm:constr type="h" for="ch" forName="picture2" refType="h" fact="0.3768"/>
                </dgm:constrLst>
              </dgm:else>
            </dgm:choose>
          </dgm:if>
          <dgm:else name="Name18">
            <dgm:choose name="Name19">
              <dgm:if name="Name20" axis="des" func="maxDepth" op="gt" val="1">
                <dgm:alg type="composite">
                  <dgm:param type="ar" val="2"/>
                </dgm:alg>
                <dgm:constrLst>
                  <dgm:constr type="primFontSz" for="ch" forName="parTx1" op="equ" val="65"/>
                  <dgm:constr type="primFontSz" for="ch" forName="parTx2" refType="primFontSz" refFor="ch" refForName="parTx1" op="equ"/>
                  <dgm:constr type="primFontSz" for="ch" forName="desTx1" op="equ" val="65"/>
                  <dgm:constr type="primFontSz" for="ch" forName="desTx2" refType="primFontSz" refFor="ch" refForName="desTx1" op="equ"/>
                  <dgm:constr type="userD" refType="w" fact="0.0188"/>
                  <dgm:constr type="ctrX" for="ch" forName="dot1" refType="w" fact="0.6779"/>
                  <dgm:constr type="ctrY" for="ch" forName="dot1" refType="h" fact="0.5911"/>
                  <dgm:constr type="w" for="ch" forName="dot1" refType="userD"/>
                  <dgm:constr type="h" for="ch" forName="dot1" refType="userD"/>
                  <dgm:constr type="ctrX" for="ch" forName="dot2" refType="w" fact="0.6944"/>
                  <dgm:constr type="ctrY" for="ch" forName="dot2" refType="h" fact="0.644"/>
                  <dgm:constr type="w" for="ch" forName="dot2" refType="userD"/>
                  <dgm:constr type="h" for="ch" forName="dot2" refType="userD"/>
                  <dgm:constr type="ctrX" for="ch" forName="dot3" refType="w" fact="0.7141"/>
                  <dgm:constr type="ctrY" for="ch" forName="dot3" refType="h" fact="0.6898"/>
                  <dgm:constr type="w" for="ch" forName="dot3" refType="userD"/>
                  <dgm:constr type="h" for="ch" forName="dot3" refType="userD"/>
                  <dgm:constr type="ctrX" for="ch" forName="dotArrow1" refType="w" fact="0.6905"/>
                  <dgm:constr type="ctrY" for="ch" forName="dotArrow1" refType="h" fact="0.0587"/>
                  <dgm:constr type="w" for="ch" forName="dotArrow1" refType="userD"/>
                  <dgm:constr type="h" for="ch" forName="dotArrow1" refType="userD"/>
                  <dgm:constr type="ctrX" for="ch" forName="dotArrow2" refType="w" fact="0.6654"/>
                  <dgm:constr type="ctrY" for="ch" forName="dotArrow2" refType="h" fact="0.0287"/>
                  <dgm:constr type="w" for="ch" forName="dotArrow2" refType="userD"/>
                  <dgm:constr type="h" for="ch" forName="dotArrow2" refType="userD"/>
                  <dgm:constr type="ctrX" for="ch" forName="dotArrow3" refType="w" fact="0.6403"/>
                  <dgm:constr type="ctrY" for="ch" forName="dotArrow3" refType="h" fact="-0.0013"/>
                  <dgm:constr type="w" for="ch" forName="dotArrow3" refType="userD"/>
                  <dgm:constr type="h" for="ch" forName="dotArrow3" refType="userD"/>
                  <dgm:constr type="ctrX" for="ch" forName="dotArrow4" refType="w" fact="0.6152"/>
                  <dgm:constr type="ctrY" for="ch" forName="dotArrow4" refType="h" fact="0.0287"/>
                  <dgm:constr type="w" for="ch" forName="dotArrow4" refType="userD"/>
                  <dgm:constr type="h" for="ch" forName="dotArrow4" refType="userD"/>
                  <dgm:constr type="ctrX" for="ch" forName="dotArrow5" refType="w" fact="0.59"/>
                  <dgm:constr type="ctrY" for="ch" forName="dotArrow5" refType="h" fact="0.0587"/>
                  <dgm:constr type="w" for="ch" forName="dotArrow5" refType="userD"/>
                  <dgm:constr type="h" for="ch" forName="dotArrow5" refType="userD"/>
                  <dgm:constr type="ctrX" for="ch" forName="dotArrow6" refType="w" fact="0.6403"/>
                  <dgm:constr type="ctrY" for="ch" forName="dotArrow6" refType="h" fact="0.062"/>
                  <dgm:constr type="w" for="ch" forName="dotArrow6" refType="userD"/>
                  <dgm:constr type="h" for="ch" forName="dotArrow6" refType="userD"/>
                  <dgm:constr type="ctrX" for="ch" forName="dotArrow7" refType="w" fact="0.6403"/>
                  <dgm:constr type="ctrY" for="ch" forName="dotArrow7" refType="h" fact="0.1253"/>
                  <dgm:constr type="w" for="ch" forName="dotArrow7" refType="userD"/>
                  <dgm:constr type="h" for="ch" forName="dotArrow7" refType="userD"/>
                  <dgm:constr type="r" for="ch" forName="parTx1" refType="w" fact="0.803"/>
                  <dgm:constr type="t" for="ch" forName="parTx1" refType="h" fact="0.8169"/>
                  <dgm:constr type="w" for="ch" forName="parTx1" refType="w" fact="0.4064"/>
                  <dgm:constr type="h" for="ch" forName="parTx1" refType="h" fact="0.218"/>
                  <dgm:constr type="ctrX" for="ch" forName="picture1" refType="w" fact="0.8215"/>
                  <dgm:constr type="ctrY" for="ch" forName="picture1" refType="h" fact="0.7834"/>
                  <dgm:constr type="w" for="ch" forName="picture1" refType="w" fact="0.1884"/>
                  <dgm:constr type="h" for="ch" forName="picture1" refType="h" fact="0.3768"/>
                  <dgm:constr type="r" for="ch" forName="desTx1" refType="l" refFor="ch" refForName="parTx1"/>
                  <dgm:constr type="l" for="ch" forName="desTx1"/>
                  <dgm:constr type="t" for="ch" forName="desTx1" refType="t" refFor="ch" refForName="parTx1"/>
                  <dgm:constr type="h" for="ch" forName="desTx1" refType="h" refFor="ch" refForName="parTx1"/>
                  <dgm:constr type="r" for="ch" forName="parTx2" refType="w" fact="0.6312"/>
                  <dgm:constr type="t" for="ch" forName="parTx2" refType="h" fact="0.3905"/>
                  <dgm:constr type="w" for="ch" forName="parTx2" refType="w" fact="0.4064"/>
                  <dgm:constr type="h" for="ch" forName="parTx2" refType="h" fact="0.218"/>
                  <dgm:constr type="ctrX" for="ch" forName="picture2" refType="w" fact="0.6497"/>
                  <dgm:constr type="ctrY" for="ch" forName="picture2" refType="h" fact="0.357"/>
                  <dgm:constr type="w" for="ch" forName="picture2" refType="w" fact="0.1884"/>
                  <dgm:constr type="h" for="ch" forName="picture2" refType="h" fact="0.3768"/>
                  <dgm:constr type="r" for="ch" forName="desTx2" refType="l" refFor="ch" refForName="parTx2"/>
                  <dgm:constr type="l" for="ch" forName="desTx2"/>
                  <dgm:constr type="t" for="ch" forName="desTx2" refType="t" refFor="ch" refForName="parTx2"/>
                  <dgm:constr type="h" for="ch" forName="desTx2" refType="h" refFor="ch" refForName="parTx2"/>
                </dgm:constrLst>
              </dgm:if>
              <dgm:else name="Name21">
                <dgm:alg type="composite">
                  <dgm:param type="ar" val="1.5073"/>
                </dgm:alg>
                <dgm:constrLst>
                  <dgm:constr type="primFontSz" for="ch" forName="parTx1" op="equ" val="65"/>
                  <dgm:constr type="primFontSz" for="ch" forName="parTx2" refType="primFontSz" refFor="ch" refForName="parTx1" op="equ"/>
                  <dgm:constr type="userD" refType="w" fact="0.025"/>
                  <dgm:constr type="ctrX" for="ch" forName="dot1" refType="w" fact="0.5726"/>
                  <dgm:constr type="ctrY" for="ch" forName="dot1" refType="h" fact="0.5911"/>
                  <dgm:constr type="w" for="ch" forName="dot1" refType="userD"/>
                  <dgm:constr type="h" for="ch" forName="dot1" refType="userD"/>
                  <dgm:constr type="ctrX" for="ch" forName="dot2" refType="w" fact="0.5945"/>
                  <dgm:constr type="ctrY" for="ch" forName="dot2" refType="h" fact="0.644"/>
                  <dgm:constr type="w" for="ch" forName="dot2" refType="userD"/>
                  <dgm:constr type="h" for="ch" forName="dot2" refType="userD"/>
                  <dgm:constr type="ctrX" for="ch" forName="dot3" refType="w" fact="0.6206"/>
                  <dgm:constr type="ctrY" for="ch" forName="dot3" refType="h" fact="0.6898"/>
                  <dgm:constr type="w" for="ch" forName="dot3" refType="userD"/>
                  <dgm:constr type="h" for="ch" forName="dot3" refType="userD"/>
                  <dgm:constr type="ctrX" for="ch" forName="dotArrow1" refType="w" fact="0.5894"/>
                  <dgm:constr type="ctrY" for="ch" forName="dotArrow1" refType="h" fact="0.0587"/>
                  <dgm:constr type="w" for="ch" forName="dotArrow1" refType="userD"/>
                  <dgm:constr type="h" for="ch" forName="dotArrow1" refType="userD"/>
                  <dgm:constr type="ctrX" for="ch" forName="dotArrow2" refType="w" fact="0.556"/>
                  <dgm:constr type="ctrY" for="ch" forName="dotArrow2" refType="h" fact="0.0287"/>
                  <dgm:constr type="w" for="ch" forName="dotArrow2" refType="userD"/>
                  <dgm:constr type="h" for="ch" forName="dotArrow2" refType="userD"/>
                  <dgm:constr type="ctrX" for="ch" forName="dotArrow3" refType="w" fact="0.5227"/>
                  <dgm:constr type="ctrY" for="ch" forName="dotArrow3" refType="h" fact="-0.0013"/>
                  <dgm:constr type="w" for="ch" forName="dotArrow3" refType="userD"/>
                  <dgm:constr type="h" for="ch" forName="dotArrow3" refType="userD"/>
                  <dgm:constr type="ctrX" for="ch" forName="dotArrow4" refType="w" fact="0.4894"/>
                  <dgm:constr type="ctrY" for="ch" forName="dotArrow4" refType="h" fact="0.0287"/>
                  <dgm:constr type="w" for="ch" forName="dotArrow4" refType="userD"/>
                  <dgm:constr type="h" for="ch" forName="dotArrow4" refType="userD"/>
                  <dgm:constr type="ctrX" for="ch" forName="dotArrow5" refType="w" fact="0.456"/>
                  <dgm:constr type="ctrY" for="ch" forName="dotArrow5" refType="h" fact="0.0587"/>
                  <dgm:constr type="w" for="ch" forName="dotArrow5" refType="userD"/>
                  <dgm:constr type="h" for="ch" forName="dotArrow5" refType="userD"/>
                  <dgm:constr type="ctrX" for="ch" forName="dotArrow6" refType="w" fact="0.5227"/>
                  <dgm:constr type="ctrY" for="ch" forName="dotArrow6" refType="h" fact="0.062"/>
                  <dgm:constr type="w" for="ch" forName="dotArrow6" refType="userD"/>
                  <dgm:constr type="h" for="ch" forName="dotArrow6" refType="userD"/>
                  <dgm:constr type="ctrX" for="ch" forName="dotArrow7" refType="w" fact="0.5227"/>
                  <dgm:constr type="ctrY" for="ch" forName="dotArrow7" refType="h" fact="0.1253"/>
                  <dgm:constr type="w" for="ch" forName="dotArrow7" refType="userD"/>
                  <dgm:constr type="h" for="ch" forName="dotArrow7" refType="userD"/>
                  <dgm:constr type="r" for="ch" forName="parTx1" refType="w" fact="0.7386"/>
                  <dgm:constr type="t" for="ch" forName="parTx1" refType="h" fact="0.8086"/>
                  <dgm:constr type="w" for="ch" forName="parTx1" refType="w" fact="0.5392"/>
                  <dgm:constr type="h" for="ch" forName="parTx1" refType="h" fact="0.218"/>
                  <dgm:constr type="ctrX" for="ch" forName="picture1" refType="w" fact="0.7631"/>
                  <dgm:constr type="ctrY" for="ch" forName="picture1" refType="h" fact="0.7834"/>
                  <dgm:constr type="w" for="ch" forName="picture1" refType="w" fact="0.25"/>
                  <dgm:constr type="h" for="ch" forName="picture1" refType="h" fact="0.3768"/>
                  <dgm:constr type="r" for="ch" forName="parTx2" refType="w" fact="0.5107"/>
                  <dgm:constr type="t" for="ch" forName="parTx2" refType="h" fact="0.3822"/>
                  <dgm:constr type="w" for="ch" forName="parTx2" refType="w" fact="0.5392"/>
                  <dgm:constr type="h" for="ch" forName="parTx2" refType="h" fact="0.218"/>
                  <dgm:constr type="ctrX" for="ch" forName="picture2" refType="w" fact="0.5352"/>
                  <dgm:constr type="ctrY" for="ch" forName="picture2" refType="h" fact="0.357"/>
                  <dgm:constr type="w" for="ch" forName="picture2" refType="w" fact="0.25"/>
                  <dgm:constr type="h" for="ch" forName="picture2" refType="h" fact="0.3768"/>
                </dgm:constrLst>
              </dgm:else>
            </dgm:choose>
          </dgm:else>
        </dgm:choose>
      </dgm:if>
      <dgm:if name="Name22" axis="ch" ptType="node" func="cnt" op="equ" val="3">
        <dgm:choose name="Name23">
          <dgm:if name="Name24" func="var" arg="dir" op="equ" val="norm">
            <dgm:choose name="Name25">
              <dgm:if name="Name26" axis="des" func="maxDepth" op="gt" val="1">
                <dgm:alg type="composite">
                  <dgm:param type="ar" val="1.75"/>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userD" refType="w" fact="0.0162"/>
                  <dgm:constr type="ctrX" for="ch" forName="dot1" refType="w" fact="0.2981"/>
                  <dgm:constr type="ctrY" for="ch" forName="dot1" refType="h" fact="0.763"/>
                  <dgm:constr type="w" for="ch" forName="dot1" refType="userD"/>
                  <dgm:constr type="h" for="ch" forName="dot1" refType="userD"/>
                  <dgm:constr type="ctrX" for="ch" forName="dot2" refType="w" fact="0.2676"/>
                  <dgm:constr type="ctrY" for="ch" forName="dot2" refType="h" fact="0.7887"/>
                  <dgm:constr type="w" for="ch" forName="dot2" refType="userD"/>
                  <dgm:constr type="h" for="ch" forName="dot2" refType="userD"/>
                  <dgm:constr type="ctrX" for="ch" forName="dot3" refType="w" fact="0.2357"/>
                  <dgm:constr type="ctrY" for="ch" forName="dot3" refType="h" fact="0.809"/>
                  <dgm:constr type="w" for="ch" forName="dot3" refType="userD"/>
                  <dgm:constr type="h" for="ch" forName="dot3" refType="userD"/>
                  <dgm:constr type="ctrX" for="ch" forName="dot4" refType="w" fact="0.4445"/>
                  <dgm:constr type="ctrY" for="ch" forName="dot4" refType="h" fact="0.4655"/>
                  <dgm:constr type="w" for="ch" forName="dot4" refType="userD"/>
                  <dgm:constr type="h" for="ch" forName="dot4" refType="userD"/>
                  <dgm:constr type="ctrX" for="ch" forName="dot5" refType="w" fact="0.4323"/>
                  <dgm:constr type="ctrY" for="ch" forName="dot5" refType="h" fact="0.5178"/>
                  <dgm:constr type="w" for="ch" forName="dot5" refType="userD"/>
                  <dgm:constr type="h" for="ch" forName="dot5" refType="userD"/>
                  <dgm:constr type="ctrX" for="ch" forName="dotArrow1" refType="w" fact="0.4236"/>
                  <dgm:constr type="ctrY" for="ch" forName="dotArrow1" refType="h" fact="0.0718"/>
                  <dgm:constr type="w" for="ch" forName="dotArrow1" refType="userD"/>
                  <dgm:constr type="h" for="ch" forName="dotArrow1" refType="userD"/>
                  <dgm:constr type="ctrX" for="ch" forName="dotArrow2" refType="w" fact="0.446"/>
                  <dgm:constr type="ctrY" for="ch" forName="dotArrow2" refType="h" fact="0.0468"/>
                  <dgm:constr type="w" for="ch" forName="dotArrow2" refType="userD"/>
                  <dgm:constr type="h" for="ch" forName="dotArrow2" refType="userD"/>
                  <dgm:constr type="ctrX" for="ch" forName="dotArrow3" refType="w" fact="0.4685"/>
                  <dgm:constr type="ctrY" for="ch" forName="dotArrow3" refType="h" fact="0.0218"/>
                  <dgm:constr type="w" for="ch" forName="dotArrow3" refType="userD"/>
                  <dgm:constr type="h" for="ch" forName="dotArrow3" refType="userD"/>
                  <dgm:constr type="ctrX" for="ch" forName="dotArrow4" refType="w" fact="0.491"/>
                  <dgm:constr type="ctrY" for="ch" forName="dotArrow4" refType="h" fact="0.0468"/>
                  <dgm:constr type="w" for="ch" forName="dotArrow4" refType="userD"/>
                  <dgm:constr type="h" for="ch" forName="dotArrow4" refType="userD"/>
                  <dgm:constr type="ctrX" for="ch" forName="dotArrow5" refType="w" fact="0.5135"/>
                  <dgm:constr type="ctrY" for="ch" forName="dotArrow5" refType="h" fact="0.0718"/>
                  <dgm:constr type="w" for="ch" forName="dotArrow5" refType="userD"/>
                  <dgm:constr type="h" for="ch" forName="dotArrow5" refType="userD"/>
                  <dgm:constr type="ctrX" for="ch" forName="dotArrow6" refType="w" fact="0.4685"/>
                  <dgm:constr type="ctrY" for="ch" forName="dotArrow6" refType="h" fact="0.0745"/>
                  <dgm:constr type="w" for="ch" forName="dotArrow6" refType="userD"/>
                  <dgm:constr type="h" for="ch" forName="dotArrow6" refType="userD"/>
                  <dgm:constr type="ctrX" for="ch" forName="dotArrow7" refType="w" fact="0.4685"/>
                  <dgm:constr type="ctrY" for="ch" forName="dotArrow7" refType="h" fact="0.1273"/>
                  <dgm:constr type="w" for="ch" forName="dotArrow7" refType="userD"/>
                  <dgm:constr type="h" for="ch" forName="dotArrow7" refType="userD"/>
                  <dgm:constr type="l" for="ch" forName="parTx1" refType="w" fact="0.1487"/>
                  <dgm:constr type="t" for="ch" forName="parTx1" refType="h" fact="0.8596"/>
                  <dgm:constr type="w" for="ch" forName="parTx1" refType="w" fact="0.3491"/>
                  <dgm:constr type="h" for="ch" forName="parTx1" refType="h" fact="0.1638"/>
                  <dgm:constr type="ctrX" for="ch" forName="picture1" refType="w" fact="0.1328"/>
                  <dgm:constr type="ctrY" for="ch" forName="picture1" refType="h" fact="0.8361"/>
                  <dgm:constr type="w" for="ch" forName="picture1" refType="w" fact="0.1618"/>
                  <dgm:constr type="h" for="ch" forName="picture1" refType="h" fact="0.2832"/>
                  <dgm:constr type="l" for="ch" forName="desTx1" refType="r" refFor="ch" refForName="parTx1"/>
                  <dgm:constr type="r" for="ch" forName="desTx1" refType="w"/>
                  <dgm:constr type="t" for="ch" forName="desTx1" refType="t" refFor="ch" refForName="parTx1"/>
                  <dgm:constr type="h" for="ch" forName="desTx1" refType="h" refFor="ch" refForName="parTx1"/>
                  <dgm:constr type="l" for="ch" forName="parTx2" refType="w" fact="0.3732"/>
                  <dgm:constr type="t" for="ch" forName="parTx2" refType="h" fact="0.6469"/>
                  <dgm:constr type="w" for="ch" forName="parTx2" refType="w" fact="0.3491"/>
                  <dgm:constr type="h" for="ch" forName="parTx2" refType="h" fact="0.1638"/>
                  <dgm:constr type="ctrX" for="ch" forName="picture2" refType="w" fact="0.3573"/>
                  <dgm:constr type="ctrY" for="ch" forName="picture2" refType="h" fact="0.6234"/>
                  <dgm:constr type="w" for="ch" forName="picture2" refType="w" fact="0.1618"/>
                  <dgm:constr type="h" for="ch" forName="picture2" refType="h" fact="0.2832"/>
                  <dgm:constr type="l" for="ch" forName="desTx2" refType="r" refFor="ch" refForName="parTx2"/>
                  <dgm:constr type="r" for="ch" forName="desTx2" refType="w"/>
                  <dgm:constr type="t" for="ch" forName="desTx2" refType="t" refFor="ch" refForName="parTx2"/>
                  <dgm:constr type="h" for="ch" forName="desTx2" refType="h" refFor="ch" refForName="parTx2"/>
                  <dgm:constr type="l" for="ch" forName="parTx3" refType="w" fact="0.4763"/>
                  <dgm:constr type="t" for="ch" forName="parTx3" refType="h" fact="0.3243"/>
                  <dgm:constr type="w" for="ch" forName="parTx3" refType="w" fact="0.3491"/>
                  <dgm:constr type="h" for="ch" forName="parTx3" refType="h" fact="0.1638"/>
                  <dgm:constr type="ctrX" for="ch" forName="picture3" refType="w" fact="0.4604"/>
                  <dgm:constr type="ctrY" for="ch" forName="picture3" refType="h" fact="0.3008"/>
                  <dgm:constr type="w" for="ch" forName="picture3" refType="w" fact="0.1618"/>
                  <dgm:constr type="h" for="ch" forName="picture3" refType="h" fact="0.2832"/>
                  <dgm:constr type="l" for="ch" forName="desTx3" refType="r" refFor="ch" refForName="parTx3"/>
                  <dgm:constr type="r" for="ch" forName="desTx3" refType="w"/>
                  <dgm:constr type="t" for="ch" forName="desTx3" refType="t" refFor="ch" refForName="parTx3"/>
                  <dgm:constr type="h" for="ch" forName="desTx3" refType="h" refFor="ch" refForName="parTx3"/>
                </dgm:constrLst>
              </dgm:if>
              <dgm:else name="Name27">
                <dgm:alg type="composite">
                  <dgm:param type="ar" val="1.4161"/>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userD" refType="w" fact="0.02"/>
                  <dgm:constr type="ctrX" for="ch" forName="dot1" refType="w" fact="0.3684"/>
                  <dgm:constr type="ctrY" for="ch" forName="dot1" refType="h" fact="0.763"/>
                  <dgm:constr type="w" for="ch" forName="dot1" refType="userD"/>
                  <dgm:constr type="h" for="ch" forName="dot1" refType="userD"/>
                  <dgm:constr type="ctrX" for="ch" forName="dot2" refType="w" fact="0.3307"/>
                  <dgm:constr type="ctrY" for="ch" forName="dot2" refType="h" fact="0.7887"/>
                  <dgm:constr type="w" for="ch" forName="dot2" refType="userD"/>
                  <dgm:constr type="h" for="ch" forName="dot2" refType="userD"/>
                  <dgm:constr type="ctrX" for="ch" forName="dot3" refType="w" fact="0.2912"/>
                  <dgm:constr type="ctrY" for="ch" forName="dot3" refType="h" fact="0.809"/>
                  <dgm:constr type="w" for="ch" forName="dot3" refType="userD"/>
                  <dgm:constr type="h" for="ch" forName="dot3" refType="userD"/>
                  <dgm:constr type="ctrX" for="ch" forName="dot4" refType="w" fact="0.5494"/>
                  <dgm:constr type="ctrY" for="ch" forName="dot4" refType="h" fact="0.4655"/>
                  <dgm:constr type="w" for="ch" forName="dot4" refType="userD"/>
                  <dgm:constr type="h" for="ch" forName="dot4" refType="userD"/>
                  <dgm:constr type="ctrX" for="ch" forName="dot5" refType="w" fact="0.5342"/>
                  <dgm:constr type="ctrY" for="ch" forName="dot5" refType="h" fact="0.5178"/>
                  <dgm:constr type="w" for="ch" forName="dot5" refType="userD"/>
                  <dgm:constr type="h" for="ch" forName="dot5" refType="userD"/>
                  <dgm:constr type="ctrX" for="ch" forName="dotArrow1" refType="w" fact="0.5234"/>
                  <dgm:constr type="ctrY" for="ch" forName="dotArrow1" refType="h" fact="0.0718"/>
                  <dgm:constr type="w" for="ch" forName="dotArrow1" refType="userD"/>
                  <dgm:constr type="h" for="ch" forName="dotArrow1" refType="userD"/>
                  <dgm:constr type="ctrX" for="ch" forName="dotArrow2" refType="w" fact="0.5512"/>
                  <dgm:constr type="ctrY" for="ch" forName="dotArrow2" refType="h" fact="0.0468"/>
                  <dgm:constr type="w" for="ch" forName="dotArrow2" refType="userD"/>
                  <dgm:constr type="h" for="ch" forName="dotArrow2" refType="userD"/>
                  <dgm:constr type="ctrX" for="ch" forName="dotArrow3" refType="w" fact="0.579"/>
                  <dgm:constr type="ctrY" for="ch" forName="dotArrow3" refType="h" fact="0.0218"/>
                  <dgm:constr type="w" for="ch" forName="dotArrow3" refType="userD"/>
                  <dgm:constr type="h" for="ch" forName="dotArrow3" refType="userD"/>
                  <dgm:constr type="ctrX" for="ch" forName="dotArrow4" refType="w" fact="0.6068"/>
                  <dgm:constr type="ctrY" for="ch" forName="dotArrow4" refType="h" fact="0.0468"/>
                  <dgm:constr type="w" for="ch" forName="dotArrow4" refType="userD"/>
                  <dgm:constr type="h" for="ch" forName="dotArrow4" refType="userD"/>
                  <dgm:constr type="ctrX" for="ch" forName="dotArrow5" refType="w" fact="0.6346"/>
                  <dgm:constr type="ctrY" for="ch" forName="dotArrow5" refType="h" fact="0.0718"/>
                  <dgm:constr type="w" for="ch" forName="dotArrow5" refType="userD"/>
                  <dgm:constr type="h" for="ch" forName="dotArrow5" refType="userD"/>
                  <dgm:constr type="ctrX" for="ch" forName="dotArrow6" refType="w" fact="0.579"/>
                  <dgm:constr type="ctrY" for="ch" forName="dotArrow6" refType="h" fact="0.0745"/>
                  <dgm:constr type="w" for="ch" forName="dotArrow6" refType="userD"/>
                  <dgm:constr type="h" for="ch" forName="dotArrow6" refType="userD"/>
                  <dgm:constr type="ctrX" for="ch" forName="dotArrow7" refType="w" fact="0.579"/>
                  <dgm:constr type="ctrY" for="ch" forName="dotArrow7" refType="h" fact="0.1273"/>
                  <dgm:constr type="w" for="ch" forName="dotArrow7" refType="userD"/>
                  <dgm:constr type="h" for="ch" forName="dotArrow7" refType="userD"/>
                  <dgm:constr type="l" for="ch" forName="parTx1" refType="w" fact="0.1837"/>
                  <dgm:constr type="t" for="ch" forName="parTx1" refType="h" fact="0.8551"/>
                  <dgm:constr type="w" for="ch" forName="parTx1" refType="w" fact="0.4314"/>
                  <dgm:constr type="h" for="ch" forName="parTx1" refType="h" fact="0.1638"/>
                  <dgm:constr type="ctrX" for="ch" forName="picture1" refType="w" fact="0.1641"/>
                  <dgm:constr type="ctrY" for="ch" forName="picture1" refType="h" fact="0.8361"/>
                  <dgm:constr type="w" for="ch" forName="picture1" refType="w" fact="0.2"/>
                  <dgm:constr type="h" for="ch" forName="picture1" refType="h" fact="0.2832"/>
                  <dgm:constr type="l" for="ch" forName="parTx2" refType="w" fact="0.4612"/>
                  <dgm:constr type="t" for="ch" forName="parTx2" refType="h" fact="0.6424"/>
                  <dgm:constr type="w" for="ch" forName="parTx2" refType="w" fact="0.4314"/>
                  <dgm:constr type="h" for="ch" forName="parTx2" refType="h" fact="0.1638"/>
                  <dgm:constr type="ctrX" for="ch" forName="picture2" refType="w" fact="0.4416"/>
                  <dgm:constr type="ctrY" for="ch" forName="picture2" refType="h" fact="0.6234"/>
                  <dgm:constr type="w" for="ch" forName="picture2" refType="w" fact="0.2"/>
                  <dgm:constr type="h" for="ch" forName="picture2" refType="h" fact="0.2832"/>
                  <dgm:constr type="l" for="ch" forName="parTx3" refType="w" fact="0.5886"/>
                  <dgm:constr type="t" for="ch" forName="parTx3" refType="h" fact="0.3198"/>
                  <dgm:constr type="w" for="ch" forName="parTx3" refType="w" fact="0.4314"/>
                  <dgm:constr type="h" for="ch" forName="parTx3" refType="h" fact="0.1638"/>
                  <dgm:constr type="ctrX" for="ch" forName="picture3" refType="w" fact="0.569"/>
                  <dgm:constr type="ctrY" for="ch" forName="picture3" refType="h" fact="0.3008"/>
                  <dgm:constr type="w" for="ch" forName="picture3" refType="w" fact="0.2"/>
                  <dgm:constr type="h" for="ch" forName="picture3" refType="h" fact="0.2832"/>
                </dgm:constrLst>
              </dgm:else>
            </dgm:choose>
          </dgm:if>
          <dgm:else name="Name28">
            <dgm:choose name="Name29">
              <dgm:if name="Name30" axis="des" func="maxDepth" op="gt" val="1">
                <dgm:alg type="composite">
                  <dgm:param type="ar" val="1.75"/>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userD" refType="w" fact="0.0162"/>
                  <dgm:constr type="ctrX" for="ch" forName="dot1" refType="w" fact="0.7019"/>
                  <dgm:constr type="ctrY" for="ch" forName="dot1" refType="h" fact="0.763"/>
                  <dgm:constr type="w" for="ch" forName="dot1" refType="userD"/>
                  <dgm:constr type="h" for="ch" forName="dot1" refType="userD"/>
                  <dgm:constr type="ctrX" for="ch" forName="dot2" refType="w" fact="0.7324"/>
                  <dgm:constr type="ctrY" for="ch" forName="dot2" refType="h" fact="0.7887"/>
                  <dgm:constr type="w" for="ch" forName="dot2" refType="userD"/>
                  <dgm:constr type="h" for="ch" forName="dot2" refType="userD"/>
                  <dgm:constr type="ctrX" for="ch" forName="dot3" refType="w" fact="0.7643"/>
                  <dgm:constr type="ctrY" for="ch" forName="dot3" refType="h" fact="0.809"/>
                  <dgm:constr type="w" for="ch" forName="dot3" refType="userD"/>
                  <dgm:constr type="h" for="ch" forName="dot3" refType="userD"/>
                  <dgm:constr type="ctrX" for="ch" forName="dot4" refType="w" fact="0.5555"/>
                  <dgm:constr type="ctrY" for="ch" forName="dot4" refType="h" fact="0.4655"/>
                  <dgm:constr type="w" for="ch" forName="dot4" refType="userD"/>
                  <dgm:constr type="h" for="ch" forName="dot4" refType="userD"/>
                  <dgm:constr type="ctrX" for="ch" forName="dot5" refType="w" fact="0.5677"/>
                  <dgm:constr type="ctrY" for="ch" forName="dot5" refType="h" fact="0.5178"/>
                  <dgm:constr type="w" for="ch" forName="dot5" refType="userD"/>
                  <dgm:constr type="h" for="ch" forName="dot5" refType="userD"/>
                  <dgm:constr type="ctrX" for="ch" forName="dotArrow1" refType="w" fact="0.5764"/>
                  <dgm:constr type="ctrY" for="ch" forName="dotArrow1" refType="h" fact="0.0718"/>
                  <dgm:constr type="w" for="ch" forName="dotArrow1" refType="userD"/>
                  <dgm:constr type="h" for="ch" forName="dotArrow1" refType="userD"/>
                  <dgm:constr type="ctrX" for="ch" forName="dotArrow2" refType="w" fact="0.554"/>
                  <dgm:constr type="ctrY" for="ch" forName="dotArrow2" refType="h" fact="0.0468"/>
                  <dgm:constr type="w" for="ch" forName="dotArrow2" refType="userD"/>
                  <dgm:constr type="h" for="ch" forName="dotArrow2" refType="userD"/>
                  <dgm:constr type="ctrX" for="ch" forName="dotArrow3" refType="w" fact="0.5315"/>
                  <dgm:constr type="ctrY" for="ch" forName="dotArrow3" refType="h" fact="0.0218"/>
                  <dgm:constr type="w" for="ch" forName="dotArrow3" refType="userD"/>
                  <dgm:constr type="h" for="ch" forName="dotArrow3" refType="userD"/>
                  <dgm:constr type="ctrX" for="ch" forName="dotArrow4" refType="w" fact="0.509"/>
                  <dgm:constr type="ctrY" for="ch" forName="dotArrow4" refType="h" fact="0.0468"/>
                  <dgm:constr type="w" for="ch" forName="dotArrow4" refType="userD"/>
                  <dgm:constr type="h" for="ch" forName="dotArrow4" refType="userD"/>
                  <dgm:constr type="ctrX" for="ch" forName="dotArrow5" refType="w" fact="0.4865"/>
                  <dgm:constr type="ctrY" for="ch" forName="dotArrow5" refType="h" fact="0.0718"/>
                  <dgm:constr type="w" for="ch" forName="dotArrow5" refType="userD"/>
                  <dgm:constr type="h" for="ch" forName="dotArrow5" refType="userD"/>
                  <dgm:constr type="ctrX" for="ch" forName="dotArrow6" refType="w" fact="0.5315"/>
                  <dgm:constr type="ctrY" for="ch" forName="dotArrow6" refType="h" fact="0.0745"/>
                  <dgm:constr type="w" for="ch" forName="dotArrow6" refType="userD"/>
                  <dgm:constr type="h" for="ch" forName="dotArrow6" refType="userD"/>
                  <dgm:constr type="ctrX" for="ch" forName="dotArrow7" refType="w" fact="0.5315"/>
                  <dgm:constr type="ctrY" for="ch" forName="dotArrow7" refType="h" fact="0.1273"/>
                  <dgm:constr type="w" for="ch" forName="dotArrow7" refType="userD"/>
                  <dgm:constr type="h" for="ch" forName="dotArrow7" refType="userD"/>
                  <dgm:constr type="r" for="ch" forName="parTx1" refType="w" fact="0.8513"/>
                  <dgm:constr type="t" for="ch" forName="parTx1" refType="h" fact="0.8596"/>
                  <dgm:constr type="w" for="ch" forName="parTx1" refType="w" fact="0.3491"/>
                  <dgm:constr type="h" for="ch" forName="parTx1" refType="h" fact="0.1638"/>
                  <dgm:constr type="ctrX" for="ch" forName="picture1" refType="w" fact="0.8672"/>
                  <dgm:constr type="ctrY" for="ch" forName="picture1" refType="h" fact="0.8361"/>
                  <dgm:constr type="w" for="ch" forName="picture1" refType="w" fact="0.1618"/>
                  <dgm:constr type="h" for="ch" forName="picture1" refType="h" fact="0.2832"/>
                  <dgm:constr type="r" for="ch" forName="desTx1" refType="l" refFor="ch" refForName="parTx1"/>
                  <dgm:constr type="l" for="ch" forName="desTx1"/>
                  <dgm:constr type="t" for="ch" forName="desTx1" refType="t" refFor="ch" refForName="parTx1"/>
                  <dgm:constr type="h" for="ch" forName="desTx1" refType="h" refFor="ch" refForName="parTx1"/>
                  <dgm:constr type="r" for="ch" forName="parTx2" refType="w" fact="0.6268"/>
                  <dgm:constr type="t" for="ch" forName="parTx2" refType="h" fact="0.6469"/>
                  <dgm:constr type="w" for="ch" forName="parTx2" refType="w" fact="0.3491"/>
                  <dgm:constr type="h" for="ch" forName="parTx2" refType="h" fact="0.1638"/>
                  <dgm:constr type="ctrX" for="ch" forName="picture2" refType="w" fact="0.6427"/>
                  <dgm:constr type="ctrY" for="ch" forName="picture2" refType="h" fact="0.6234"/>
                  <dgm:constr type="w" for="ch" forName="picture2" refType="w" fact="0.1618"/>
                  <dgm:constr type="h" for="ch" forName="picture2" refType="h" fact="0.2832"/>
                  <dgm:constr type="r" for="ch" forName="desTx2" refType="l" refFor="ch" refForName="parTx2"/>
                  <dgm:constr type="l" for="ch" forName="desTx2"/>
                  <dgm:constr type="t" for="ch" forName="desTx2" refType="t" refFor="ch" refForName="parTx2"/>
                  <dgm:constr type="h" for="ch" forName="desTx2" refType="h" refFor="ch" refForName="parTx2"/>
                  <dgm:constr type="r" for="ch" forName="parTx3" refType="w" fact="0.5237"/>
                  <dgm:constr type="t" for="ch" forName="parTx3" refType="h" fact="0.3243"/>
                  <dgm:constr type="w" for="ch" forName="parTx3" refType="w" fact="0.3491"/>
                  <dgm:constr type="h" for="ch" forName="parTx3" refType="h" fact="0.1638"/>
                  <dgm:constr type="ctrX" for="ch" forName="picture3" refType="w" fact="0.5396"/>
                  <dgm:constr type="ctrY" for="ch" forName="picture3" refType="h" fact="0.3008"/>
                  <dgm:constr type="w" for="ch" forName="picture3" refType="w" fact="0.1618"/>
                  <dgm:constr type="h" for="ch" forName="picture3" refType="h" fact="0.2832"/>
                  <dgm:constr type="r" for="ch" forName="desTx3" refType="l" refFor="ch" refForName="parTx3"/>
                  <dgm:constr type="l" for="ch" forName="desTx3"/>
                  <dgm:constr type="t" for="ch" forName="desTx3" refType="t" refFor="ch" refForName="parTx3"/>
                  <dgm:constr type="h" for="ch" forName="desTx3" refType="h" refFor="ch" refForName="parTx3"/>
                </dgm:constrLst>
              </dgm:if>
              <dgm:else name="Name31">
                <dgm:alg type="composite">
                  <dgm:param type="ar" val="1.4161"/>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userD" refType="w" fact="0.02"/>
                  <dgm:constr type="ctrX" for="ch" forName="dot1" refType="w" fact="0.6316"/>
                  <dgm:constr type="ctrY" for="ch" forName="dot1" refType="h" fact="0.763"/>
                  <dgm:constr type="w" for="ch" forName="dot1" refType="userD"/>
                  <dgm:constr type="h" for="ch" forName="dot1" refType="userD"/>
                  <dgm:constr type="ctrX" for="ch" forName="dot2" refType="w" fact="0.6693"/>
                  <dgm:constr type="ctrY" for="ch" forName="dot2" refType="h" fact="0.7887"/>
                  <dgm:constr type="w" for="ch" forName="dot2" refType="userD"/>
                  <dgm:constr type="h" for="ch" forName="dot2" refType="userD"/>
                  <dgm:constr type="ctrX" for="ch" forName="dot3" refType="w" fact="0.7088"/>
                  <dgm:constr type="ctrY" for="ch" forName="dot3" refType="h" fact="0.809"/>
                  <dgm:constr type="w" for="ch" forName="dot3" refType="userD"/>
                  <dgm:constr type="h" for="ch" forName="dot3" refType="userD"/>
                  <dgm:constr type="ctrX" for="ch" forName="dot4" refType="w" fact="0.4506"/>
                  <dgm:constr type="ctrY" for="ch" forName="dot4" refType="h" fact="0.4655"/>
                  <dgm:constr type="w" for="ch" forName="dot4" refType="userD"/>
                  <dgm:constr type="h" for="ch" forName="dot4" refType="userD"/>
                  <dgm:constr type="ctrX" for="ch" forName="dot5" refType="w" fact="0.4658"/>
                  <dgm:constr type="ctrY" for="ch" forName="dot5" refType="h" fact="0.5178"/>
                  <dgm:constr type="w" for="ch" forName="dot5" refType="userD"/>
                  <dgm:constr type="h" for="ch" forName="dot5" refType="userD"/>
                  <dgm:constr type="ctrX" for="ch" forName="dotArrow1" refType="w" fact="0.4766"/>
                  <dgm:constr type="ctrY" for="ch" forName="dotArrow1" refType="h" fact="0.0718"/>
                  <dgm:constr type="w" for="ch" forName="dotArrow1" refType="userD"/>
                  <dgm:constr type="h" for="ch" forName="dotArrow1" refType="userD"/>
                  <dgm:constr type="ctrX" for="ch" forName="dotArrow2" refType="w" fact="0.4488"/>
                  <dgm:constr type="ctrY" for="ch" forName="dotArrow2" refType="h" fact="0.0468"/>
                  <dgm:constr type="w" for="ch" forName="dotArrow2" refType="userD"/>
                  <dgm:constr type="h" for="ch" forName="dotArrow2" refType="userD"/>
                  <dgm:constr type="ctrX" for="ch" forName="dotArrow3" refType="w" fact="0.421"/>
                  <dgm:constr type="ctrY" for="ch" forName="dotArrow3" refType="h" fact="0.0218"/>
                  <dgm:constr type="w" for="ch" forName="dotArrow3" refType="userD"/>
                  <dgm:constr type="h" for="ch" forName="dotArrow3" refType="userD"/>
                  <dgm:constr type="ctrX" for="ch" forName="dotArrow4" refType="w" fact="0.3932"/>
                  <dgm:constr type="ctrY" for="ch" forName="dotArrow4" refType="h" fact="0.0468"/>
                  <dgm:constr type="w" for="ch" forName="dotArrow4" refType="userD"/>
                  <dgm:constr type="h" for="ch" forName="dotArrow4" refType="userD"/>
                  <dgm:constr type="ctrX" for="ch" forName="dotArrow5" refType="w" fact="0.3654"/>
                  <dgm:constr type="ctrY" for="ch" forName="dotArrow5" refType="h" fact="0.0718"/>
                  <dgm:constr type="w" for="ch" forName="dotArrow5" refType="userD"/>
                  <dgm:constr type="h" for="ch" forName="dotArrow5" refType="userD"/>
                  <dgm:constr type="ctrX" for="ch" forName="dotArrow6" refType="w" fact="0.421"/>
                  <dgm:constr type="ctrY" for="ch" forName="dotArrow6" refType="h" fact="0.0745"/>
                  <dgm:constr type="w" for="ch" forName="dotArrow6" refType="userD"/>
                  <dgm:constr type="h" for="ch" forName="dotArrow6" refType="userD"/>
                  <dgm:constr type="ctrX" for="ch" forName="dotArrow7" refType="w" fact="0.421"/>
                  <dgm:constr type="ctrY" for="ch" forName="dotArrow7" refType="h" fact="0.1273"/>
                  <dgm:constr type="w" for="ch" forName="dotArrow7" refType="userD"/>
                  <dgm:constr type="h" for="ch" forName="dotArrow7" refType="userD"/>
                  <dgm:constr type="r" for="ch" forName="parTx1" refType="w" fact="0.8163"/>
                  <dgm:constr type="t" for="ch" forName="parTx1" refType="h" fact="0.8551"/>
                  <dgm:constr type="w" for="ch" forName="parTx1" refType="w" fact="0.4314"/>
                  <dgm:constr type="h" for="ch" forName="parTx1" refType="h" fact="0.1638"/>
                  <dgm:constr type="ctrX" for="ch" forName="picture1" refType="w" fact="0.8359"/>
                  <dgm:constr type="ctrY" for="ch" forName="picture1" refType="h" fact="0.8361"/>
                  <dgm:constr type="w" for="ch" forName="picture1" refType="w" fact="0.2"/>
                  <dgm:constr type="h" for="ch" forName="picture1" refType="h" fact="0.2832"/>
                  <dgm:constr type="r" for="ch" forName="parTx2" refType="w" fact="0.5388"/>
                  <dgm:constr type="t" for="ch" forName="parTx2" refType="h" fact="0.6424"/>
                  <dgm:constr type="w" for="ch" forName="parTx2" refType="w" fact="0.4314"/>
                  <dgm:constr type="h" for="ch" forName="parTx2" refType="h" fact="0.1638"/>
                  <dgm:constr type="ctrX" for="ch" forName="picture2" refType="w" fact="0.5584"/>
                  <dgm:constr type="ctrY" for="ch" forName="picture2" refType="h" fact="0.6234"/>
                  <dgm:constr type="w" for="ch" forName="picture2" refType="w" fact="0.2"/>
                  <dgm:constr type="h" for="ch" forName="picture2" refType="h" fact="0.2832"/>
                  <dgm:constr type="r" for="ch" forName="parTx3" refType="w" fact="0.4114"/>
                  <dgm:constr type="t" for="ch" forName="parTx3" refType="h" fact="0.3198"/>
                  <dgm:constr type="w" for="ch" forName="parTx3" refType="w" fact="0.4314"/>
                  <dgm:constr type="h" for="ch" forName="parTx3" refType="h" fact="0.1638"/>
                  <dgm:constr type="ctrX" for="ch" forName="picture3" refType="w" fact="0.431"/>
                  <dgm:constr type="ctrY" for="ch" forName="picture3" refType="h" fact="0.3008"/>
                  <dgm:constr type="w" for="ch" forName="picture3" refType="w" fact="0.2"/>
                  <dgm:constr type="h" for="ch" forName="picture3" refType="h" fact="0.2832"/>
                </dgm:constrLst>
              </dgm:else>
            </dgm:choose>
          </dgm:else>
        </dgm:choose>
      </dgm:if>
      <dgm:if name="Name32" axis="ch" ptType="node" func="cnt" op="equ" val="4">
        <dgm:choose name="Name33">
          <dgm:if name="Name34" func="var" arg="dir" op="equ" val="norm">
            <dgm:choose name="Name35">
              <dgm:if name="Name36" axis="des" func="maxDepth" op="gt" val="1">
                <dgm:alg type="composite">
                  <dgm:param type="ar" val="1.55"/>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primFontSz" for="ch" forName="desTx4" refType="primFontSz" refFor="ch" refForName="desTx1" op="equ"/>
                  <dgm:constr type="userD" refType="w" fact="0.0136"/>
                  <dgm:constr type="ctrX" for="ch" forName="dot1" refType="w" fact="0.3253"/>
                  <dgm:constr type="ctrY" for="ch" forName="dot1" refType="h" fact="0.8215"/>
                  <dgm:constr type="w" for="ch" forName="dot1" refType="userD"/>
                  <dgm:constr type="h" for="ch" forName="dot1" refType="userD"/>
                  <dgm:constr type="ctrX" for="ch" forName="dot2" refType="w" fact="0.2949"/>
                  <dgm:constr type="ctrY" for="ch" forName="dot2" refType="h" fact="0.843"/>
                  <dgm:constr type="w" for="ch" forName="dot2" refType="userD"/>
                  <dgm:constr type="h" for="ch" forName="dot2" refType="userD"/>
                  <dgm:constr type="ctrX" for="ch" forName="dot3" refType="w" fact="0.2635"/>
                  <dgm:constr type="ctrY" for="ch" forName="dot3" refType="h" fact="0.8607"/>
                  <dgm:constr type="w" for="ch" forName="dot3" refType="userD"/>
                  <dgm:constr type="h" for="ch" forName="dot3" refType="userD"/>
                  <dgm:constr type="ctrX" for="ch" forName="dot4" refType="w" fact="0.2313"/>
                  <dgm:constr type="ctrY" for="ch" forName="dot4" refType="h" fact="0.8745"/>
                  <dgm:constr type="w" for="ch" forName="dot4" refType="userD"/>
                  <dgm:constr type="h" for="ch" forName="dot4" refType="userD"/>
                  <dgm:constr type="ctrX" for="ch" forName="dot5" refType="w" fact="0.4675"/>
                  <dgm:constr type="ctrY" for="ch" forName="dot5" refType="h" fact="0.6419"/>
                  <dgm:constr type="w" for="ch" forName="dot5" refType="userD"/>
                  <dgm:constr type="h" for="ch" forName="dot5" refType="userD"/>
                  <dgm:constr type="ctrX" for="ch" forName="dot6" refType="w" fact="0.5486"/>
                  <dgm:constr type="ctrY" for="ch" forName="dot6" refType="h" fact="0.3784"/>
                  <dgm:constr type="w" for="ch" forName="dot6" refType="userD"/>
                  <dgm:constr type="h" for="ch" forName="dot6" refType="userD"/>
                  <dgm:constr type="ctrX" for="ch" forName="dotArrow1" refType="w" fact="0.5267"/>
                  <dgm:constr type="ctrY" for="ch" forName="dotArrow1" refType="h" fact="0.0496"/>
                  <dgm:constr type="w" for="ch" forName="dotArrow1" refType="userD"/>
                  <dgm:constr type="h" for="ch" forName="dotArrow1" refType="userD"/>
                  <dgm:constr type="ctrX" for="ch" forName="dotArrow2" refType="w" fact="0.5462"/>
                  <dgm:constr type="ctrY" for="ch" forName="dotArrow2" refType="h" fact="0.0282"/>
                  <dgm:constr type="w" for="ch" forName="dotArrow2" refType="userD"/>
                  <dgm:constr type="h" for="ch" forName="dotArrow2" refType="userD"/>
                  <dgm:constr type="ctrX" for="ch" forName="dotArrow3" refType="w" fact="0.5657"/>
                  <dgm:constr type="ctrY" for="ch" forName="dotArrow3" refType="h" fact="0.0068"/>
                  <dgm:constr type="w" for="ch" forName="dotArrow3" refType="userD"/>
                  <dgm:constr type="h" for="ch" forName="dotArrow3" refType="userD"/>
                  <dgm:constr type="ctrX" for="ch" forName="dotArrow4" refType="w" fact="0.5851"/>
                  <dgm:constr type="ctrY" for="ch" forName="dotArrow4" refType="h" fact="0.0282"/>
                  <dgm:constr type="w" for="ch" forName="dotArrow4" refType="userD"/>
                  <dgm:constr type="h" for="ch" forName="dotArrow4" refType="userD"/>
                  <dgm:constr type="ctrX" for="ch" forName="dotArrow5" refType="w" fact="0.6046"/>
                  <dgm:constr type="ctrY" for="ch" forName="dotArrow5" refType="h" fact="0.0496"/>
                  <dgm:constr type="w" for="ch" forName="dotArrow5" refType="userD"/>
                  <dgm:constr type="h" for="ch" forName="dotArrow5" refType="userD"/>
                  <dgm:constr type="ctrX" for="ch" forName="dotArrow6" refType="w" fact="0.5657"/>
                  <dgm:constr type="ctrY" for="ch" forName="dotArrow6" refType="h" fact="0.052"/>
                  <dgm:constr type="w" for="ch" forName="dotArrow6" refType="userD"/>
                  <dgm:constr type="h" for="ch" forName="dotArrow6" refType="userD"/>
                  <dgm:constr type="ctrX" for="ch" forName="dotArrow7" refType="w" fact="0.5657"/>
                  <dgm:constr type="ctrY" for="ch" forName="dotArrow7" refType="h" fact="0.0972"/>
                  <dgm:constr type="w" for="ch" forName="dotArrow7" refType="userD"/>
                  <dgm:constr type="h" for="ch" forName="dotArrow7" refType="userD"/>
                  <dgm:constr type="l" for="ch" forName="parTx1" refType="w" fact="0.1466"/>
                  <dgm:constr type="t" for="ch" forName="parTx1" refType="h" fact="0.9095"/>
                  <dgm:constr type="w" for="ch" forName="parTx1" refType="w" fact="0.294"/>
                  <dgm:constr type="h" for="ch" forName="parTx1" refType="h" fact="0.1222"/>
                  <dgm:constr type="ctrX" for="ch" forName="picture1" refType="w" fact="0.1333"/>
                  <dgm:constr type="ctrY" for="ch" forName="picture1" refType="h" fact="0.8922"/>
                  <dgm:constr type="w" for="ch" forName="picture1" refType="w" fact="0.1363"/>
                  <dgm:constr type="h" for="ch" forName="picture1" refType="h" fact="0.2113"/>
                  <dgm:constr type="l" for="ch" forName="desTx1" refType="r" refFor="ch" refForName="parTx1"/>
                  <dgm:constr type="r" for="ch" forName="desTx1" refType="w"/>
                  <dgm:constr type="t" for="ch" forName="desTx1" refType="t" refFor="ch" refForName="parTx1"/>
                  <dgm:constr type="h" for="ch" forName="desTx1" refType="h" refFor="ch" refForName="parTx1"/>
                  <dgm:constr type="l" for="ch" forName="parTx2" refType="w" fact="0.4105"/>
                  <dgm:constr type="t" for="ch" forName="parTx2" refType="h" fact="0.762"/>
                  <dgm:constr type="w" for="ch" forName="parTx2" refType="w" fact="0.294"/>
                  <dgm:constr type="h" for="ch" forName="parTx2" refType="h" fact="0.1222"/>
                  <dgm:constr type="ctrX" for="ch" forName="picture2" refType="w" fact="0.3972"/>
                  <dgm:constr type="ctrY" for="ch" forName="picture2" refType="h" fact="0.7447"/>
                  <dgm:constr type="w" for="ch" forName="picture2" refType="w" fact="0.1363"/>
                  <dgm:constr type="h" for="ch" forName="picture2" refType="h" fact="0.2113"/>
                  <dgm:constr type="l" for="ch" forName="desTx2" refType="r" refFor="ch" refForName="parTx2"/>
                  <dgm:constr type="r" for="ch" forName="desTx2" refType="w"/>
                  <dgm:constr type="t" for="ch" forName="desTx2" refType="t" refFor="ch" refForName="parTx2"/>
                  <dgm:constr type="h" for="ch" forName="desTx2" refType="h" refFor="ch" refForName="parTx2"/>
                  <dgm:constr type="l" for="ch" forName="parTx3" refType="w" fact="0.5229"/>
                  <dgm:constr type="t" for="ch" forName="parTx3" refType="h" fact="0.5294"/>
                  <dgm:constr type="w" for="ch" forName="parTx3" refType="w" fact="0.294"/>
                  <dgm:constr type="h" for="ch" forName="parTx3" refType="h" fact="0.1222"/>
                  <dgm:constr type="ctrX" for="ch" forName="picture3" refType="w" fact="0.5095"/>
                  <dgm:constr type="ctrY" for="ch" forName="picture3" refType="h" fact="0.5121"/>
                  <dgm:constr type="w" for="ch" forName="picture3" refType="w" fact="0.1363"/>
                  <dgm:constr type="h" for="ch" forName="picture3" refType="h" fact="0.2113"/>
                  <dgm:constr type="l" for="ch" forName="desTx3" refType="r" refFor="ch" refForName="parTx3"/>
                  <dgm:constr type="r" for="ch" forName="desTx3" refType="w"/>
                  <dgm:constr type="t" for="ch" forName="desTx3" refType="t" refFor="ch" refForName="parTx3"/>
                  <dgm:constr type="h" for="ch" forName="desTx3" refType="h" refFor="ch" refForName="parTx3"/>
                  <dgm:constr type="l" for="ch" forName="parTx4" refType="w" fact="0.5722"/>
                  <dgm:constr type="t" for="ch" forName="parTx4" refType="h" fact="0.2523"/>
                  <dgm:constr type="w" for="ch" forName="parTx4" refType="w" fact="0.294"/>
                  <dgm:constr type="h" for="ch" forName="parTx4" refType="h" fact="0.1222"/>
                  <dgm:constr type="ctrX" for="ch" forName="picture4" refType="w" fact="0.5588"/>
                  <dgm:constr type="ctrY" for="ch" forName="picture4" refType="h" fact="0.235"/>
                  <dgm:constr type="w" for="ch" forName="picture4" refType="w" fact="0.1363"/>
                  <dgm:constr type="h" for="ch" forName="picture4" refType="h" fact="0.2113"/>
                  <dgm:constr type="l" for="ch" forName="desTx4" refType="r" refFor="ch" refForName="parTx4"/>
                  <dgm:constr type="r" for="ch" forName="desTx4" refType="w"/>
                  <dgm:constr type="t" for="ch" forName="desTx4" refType="t" refFor="ch" refForName="parTx4"/>
                  <dgm:constr type="h" for="ch" forName="desTx4" refType="h" refFor="ch" refForName="parTx4"/>
                </dgm:constrLst>
              </dgm:if>
              <dgm:else name="Name37">
                <dgm:alg type="composite">
                  <dgm:param type="ar" val="1.2675"/>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userD" refType="w" fact="0.0167"/>
                  <dgm:constr type="ctrX" for="ch" forName="dot1" refType="w" fact="0.3978"/>
                  <dgm:constr type="ctrY" for="ch" forName="dot1" refType="h" fact="0.8215"/>
                  <dgm:constr type="w" for="ch" forName="dot1" refType="userD"/>
                  <dgm:constr type="h" for="ch" forName="dot1" refType="userD"/>
                  <dgm:constr type="ctrX" for="ch" forName="dot2" refType="w" fact="0.3606"/>
                  <dgm:constr type="ctrY" for="ch" forName="dot2" refType="h" fact="0.843"/>
                  <dgm:constr type="w" for="ch" forName="dot2" refType="userD"/>
                  <dgm:constr type="h" for="ch" forName="dot2" refType="userD"/>
                  <dgm:constr type="ctrX" for="ch" forName="dot3" refType="w" fact="0.3223"/>
                  <dgm:constr type="ctrY" for="ch" forName="dot3" refType="h" fact="0.8607"/>
                  <dgm:constr type="w" for="ch" forName="dot3" refType="userD"/>
                  <dgm:constr type="h" for="ch" forName="dot3" refType="userD"/>
                  <dgm:constr type="ctrX" for="ch" forName="dot4" refType="w" fact="0.2829"/>
                  <dgm:constr type="ctrY" for="ch" forName="dot4" refType="h" fact="0.8745"/>
                  <dgm:constr type="w" for="ch" forName="dot4" refType="userD"/>
                  <dgm:constr type="h" for="ch" forName="dot4" refType="userD"/>
                  <dgm:constr type="ctrX" for="ch" forName="dot5" refType="w" fact="0.5717"/>
                  <dgm:constr type="ctrY" for="ch" forName="dot5" refType="h" fact="0.6419"/>
                  <dgm:constr type="w" for="ch" forName="dot5" refType="userD"/>
                  <dgm:constr type="h" for="ch" forName="dot5" refType="userD"/>
                  <dgm:constr type="ctrX" for="ch" forName="dot6" refType="w" fact="0.6709"/>
                  <dgm:constr type="ctrY" for="ch" forName="dot6" refType="h" fact="0.3784"/>
                  <dgm:constr type="w" for="ch" forName="dot6" refType="userD"/>
                  <dgm:constr type="h" for="ch" forName="dot6" refType="userD"/>
                  <dgm:constr type="ctrX" for="ch" forName="dotArrow1" refType="w" fact="0.6441"/>
                  <dgm:constr type="ctrY" for="ch" forName="dotArrow1" refType="h" fact="0.0496"/>
                  <dgm:constr type="w" for="ch" forName="dotArrow1" refType="userD"/>
                  <dgm:constr type="h" for="ch" forName="dotArrow1" refType="userD"/>
                  <dgm:constr type="ctrX" for="ch" forName="dotArrow2" refType="w" fact="0.6679"/>
                  <dgm:constr type="ctrY" for="ch" forName="dotArrow2" refType="h" fact="0.0282"/>
                  <dgm:constr type="w" for="ch" forName="dotArrow2" refType="userD"/>
                  <dgm:constr type="h" for="ch" forName="dotArrow2" refType="userD"/>
                  <dgm:constr type="ctrX" for="ch" forName="dotArrow3" refType="w" fact="0.6917"/>
                  <dgm:constr type="ctrY" for="ch" forName="dotArrow3" refType="h" fact="0.0068"/>
                  <dgm:constr type="w" for="ch" forName="dotArrow3" refType="userD"/>
                  <dgm:constr type="h" for="ch" forName="dotArrow3" refType="userD"/>
                  <dgm:constr type="ctrX" for="ch" forName="dotArrow4" refType="w" fact="0.7155"/>
                  <dgm:constr type="ctrY" for="ch" forName="dotArrow4" refType="h" fact="0.0282"/>
                  <dgm:constr type="w" for="ch" forName="dotArrow4" refType="userD"/>
                  <dgm:constr type="h" for="ch" forName="dotArrow4" refType="userD"/>
                  <dgm:constr type="ctrX" for="ch" forName="dotArrow5" refType="w" fact="0.7394"/>
                  <dgm:constr type="ctrY" for="ch" forName="dotArrow5" refType="h" fact="0.0496"/>
                  <dgm:constr type="w" for="ch" forName="dotArrow5" refType="userD"/>
                  <dgm:constr type="h" for="ch" forName="dotArrow5" refType="userD"/>
                  <dgm:constr type="ctrX" for="ch" forName="dotArrow6" refType="w" fact="0.6917"/>
                  <dgm:constr type="ctrY" for="ch" forName="dotArrow6" refType="h" fact="0.052"/>
                  <dgm:constr type="w" for="ch" forName="dotArrow6" refType="userD"/>
                  <dgm:constr type="h" for="ch" forName="dotArrow6" refType="userD"/>
                  <dgm:constr type="ctrX" for="ch" forName="dotArrow7" refType="w" fact="0.6917"/>
                  <dgm:constr type="ctrY" for="ch" forName="dotArrow7" refType="h" fact="0.0972"/>
                  <dgm:constr type="w" for="ch" forName="dotArrow7" refType="userD"/>
                  <dgm:constr type="h" for="ch" forName="dotArrow7" refType="userD"/>
                  <dgm:constr type="l" for="ch" forName="parTx1" refType="w" fact="0.1793"/>
                  <dgm:constr type="t" for="ch" forName="parTx1" refType="h" fact="0.9064"/>
                  <dgm:constr type="w" for="ch" forName="parTx1" refType="w" fact="0.3595"/>
                  <dgm:constr type="h" for="ch" forName="parTx1" refType="h" fact="0.1222"/>
                  <dgm:constr type="ctrX" for="ch" forName="picture1" refType="w" fact="0.163"/>
                  <dgm:constr type="ctrY" for="ch" forName="picture1" refType="h" fact="0.8922"/>
                  <dgm:constr type="w" for="ch" forName="picture1" refType="w" fact="0.1667"/>
                  <dgm:constr type="h" for="ch" forName="picture1" refType="h" fact="0.2113"/>
                  <dgm:constr type="l" for="ch" forName="parTx2" refType="w" fact="0.502"/>
                  <dgm:constr type="t" for="ch" forName="parTx2" refType="h" fact="0.7589"/>
                  <dgm:constr type="w" for="ch" forName="parTx2" refType="w" fact="0.3595"/>
                  <dgm:constr type="h" for="ch" forName="parTx2" refType="h" fact="0.1222"/>
                  <dgm:constr type="ctrX" for="ch" forName="picture2" refType="w" fact="0.4857"/>
                  <dgm:constr type="ctrY" for="ch" forName="picture2" refType="h" fact="0.7447"/>
                  <dgm:constr type="w" for="ch" forName="picture2" refType="w" fact="0.1667"/>
                  <dgm:constr type="h" for="ch" forName="picture2" refType="h" fact="0.2113"/>
                  <dgm:constr type="l" for="ch" forName="parTx3" refType="w" fact="0.6394"/>
                  <dgm:constr type="t" for="ch" forName="parTx3" refType="h" fact="0.5263"/>
                  <dgm:constr type="w" for="ch" forName="parTx3" refType="w" fact="0.3595"/>
                  <dgm:constr type="h" for="ch" forName="parTx3" refType="h" fact="0.1222"/>
                  <dgm:constr type="ctrX" for="ch" forName="picture3" refType="w" fact="0.6231"/>
                  <dgm:constr type="ctrY" for="ch" forName="picture3" refType="h" fact="0.5121"/>
                  <dgm:constr type="w" for="ch" forName="picture3" refType="w" fact="0.1667"/>
                  <dgm:constr type="h" for="ch" forName="picture3" refType="h" fact="0.2113"/>
                  <dgm:constr type="l" for="ch" forName="parTx4" refType="w" fact="0.6997"/>
                  <dgm:constr type="t" for="ch" forName="parTx4" refType="h" fact="0.2492"/>
                  <dgm:constr type="w" for="ch" forName="parTx4" refType="w" fact="0.3595"/>
                  <dgm:constr type="h" for="ch" forName="parTx4" refType="h" fact="0.1222"/>
                  <dgm:constr type="ctrX" for="ch" forName="picture4" refType="w" fact="0.6834"/>
                  <dgm:constr type="ctrY" for="ch" forName="picture4" refType="h" fact="0.235"/>
                  <dgm:constr type="w" for="ch" forName="picture4" refType="w" fact="0.1667"/>
                  <dgm:constr type="h" for="ch" forName="picture4" refType="h" fact="0.2113"/>
                </dgm:constrLst>
              </dgm:else>
            </dgm:choose>
          </dgm:if>
          <dgm:else name="Name38">
            <dgm:choose name="Name39">
              <dgm:if name="Name40" axis="des" func="maxDepth" op="gt" val="1">
                <dgm:alg type="composite">
                  <dgm:param type="ar" val="1.55"/>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primFontSz" for="ch" forName="desTx4" refType="primFontSz" refFor="ch" refForName="desTx1" op="equ"/>
                  <dgm:constr type="userD" refType="w" fact="0.0136"/>
                  <dgm:constr type="ctrX" for="ch" forName="dot1" refType="w" fact="0.6747"/>
                  <dgm:constr type="ctrY" for="ch" forName="dot1" refType="h" fact="0.8215"/>
                  <dgm:constr type="w" for="ch" forName="dot1" refType="userD"/>
                  <dgm:constr type="h" for="ch" forName="dot1" refType="userD"/>
                  <dgm:constr type="ctrX" for="ch" forName="dot2" refType="w" fact="0.7051"/>
                  <dgm:constr type="ctrY" for="ch" forName="dot2" refType="h" fact="0.843"/>
                  <dgm:constr type="w" for="ch" forName="dot2" refType="userD"/>
                  <dgm:constr type="h" for="ch" forName="dot2" refType="userD"/>
                  <dgm:constr type="ctrX" for="ch" forName="dot3" refType="w" fact="0.7365"/>
                  <dgm:constr type="ctrY" for="ch" forName="dot3" refType="h" fact="0.8607"/>
                  <dgm:constr type="w" for="ch" forName="dot3" refType="userD"/>
                  <dgm:constr type="h" for="ch" forName="dot3" refType="userD"/>
                  <dgm:constr type="ctrX" for="ch" forName="dot4" refType="w" fact="0.7687"/>
                  <dgm:constr type="ctrY" for="ch" forName="dot4" refType="h" fact="0.8745"/>
                  <dgm:constr type="w" for="ch" forName="dot4" refType="userD"/>
                  <dgm:constr type="h" for="ch" forName="dot4" refType="userD"/>
                  <dgm:constr type="ctrX" for="ch" forName="dot5" refType="w" fact="0.5325"/>
                  <dgm:constr type="ctrY" for="ch" forName="dot5" refType="h" fact="0.6419"/>
                  <dgm:constr type="w" for="ch" forName="dot5" refType="userD"/>
                  <dgm:constr type="h" for="ch" forName="dot5" refType="userD"/>
                  <dgm:constr type="ctrX" for="ch" forName="dot6" refType="w" fact="0.4514"/>
                  <dgm:constr type="ctrY" for="ch" forName="dot6" refType="h" fact="0.3784"/>
                  <dgm:constr type="w" for="ch" forName="dot6" refType="userD"/>
                  <dgm:constr type="h" for="ch" forName="dot6" refType="userD"/>
                  <dgm:constr type="ctrX" for="ch" forName="dotArrow1" refType="w" fact="0.4733"/>
                  <dgm:constr type="ctrY" for="ch" forName="dotArrow1" refType="h" fact="0.0496"/>
                  <dgm:constr type="w" for="ch" forName="dotArrow1" refType="userD"/>
                  <dgm:constr type="h" for="ch" forName="dotArrow1" refType="userD"/>
                  <dgm:constr type="ctrX" for="ch" forName="dotArrow2" refType="w" fact="0.4538"/>
                  <dgm:constr type="ctrY" for="ch" forName="dotArrow2" refType="h" fact="0.0282"/>
                  <dgm:constr type="w" for="ch" forName="dotArrow2" refType="userD"/>
                  <dgm:constr type="h" for="ch" forName="dotArrow2" refType="userD"/>
                  <dgm:constr type="ctrX" for="ch" forName="dotArrow3" refType="w" fact="0.4343"/>
                  <dgm:constr type="ctrY" for="ch" forName="dotArrow3" refType="h" fact="0.0068"/>
                  <dgm:constr type="w" for="ch" forName="dotArrow3" refType="userD"/>
                  <dgm:constr type="h" for="ch" forName="dotArrow3" refType="userD"/>
                  <dgm:constr type="ctrX" for="ch" forName="dotArrow4" refType="w" fact="0.4149"/>
                  <dgm:constr type="ctrY" for="ch" forName="dotArrow4" refType="h" fact="0.0282"/>
                  <dgm:constr type="w" for="ch" forName="dotArrow4" refType="userD"/>
                  <dgm:constr type="h" for="ch" forName="dotArrow4" refType="userD"/>
                  <dgm:constr type="ctrX" for="ch" forName="dotArrow5" refType="w" fact="0.3954"/>
                  <dgm:constr type="ctrY" for="ch" forName="dotArrow5" refType="h" fact="0.0496"/>
                  <dgm:constr type="w" for="ch" forName="dotArrow5" refType="userD"/>
                  <dgm:constr type="h" for="ch" forName="dotArrow5" refType="userD"/>
                  <dgm:constr type="ctrX" for="ch" forName="dotArrow6" refType="w" fact="0.4343"/>
                  <dgm:constr type="ctrY" for="ch" forName="dotArrow6" refType="h" fact="0.052"/>
                  <dgm:constr type="w" for="ch" forName="dotArrow6" refType="userD"/>
                  <dgm:constr type="h" for="ch" forName="dotArrow6" refType="userD"/>
                  <dgm:constr type="ctrX" for="ch" forName="dotArrow7" refType="w" fact="0.4343"/>
                  <dgm:constr type="ctrY" for="ch" forName="dotArrow7" refType="h" fact="0.0972"/>
                  <dgm:constr type="w" for="ch" forName="dotArrow7" refType="userD"/>
                  <dgm:constr type="h" for="ch" forName="dotArrow7" refType="userD"/>
                  <dgm:constr type="r" for="ch" forName="parTx1" refType="w" fact="0.8534"/>
                  <dgm:constr type="t" for="ch" forName="parTx1" refType="h" fact="0.9095"/>
                  <dgm:constr type="w" for="ch" forName="parTx1" refType="w" fact="0.294"/>
                  <dgm:constr type="h" for="ch" forName="parTx1" refType="h" fact="0.1222"/>
                  <dgm:constr type="ctrX" for="ch" forName="picture1" refType="w" fact="0.8667"/>
                  <dgm:constr type="ctrY" for="ch" forName="picture1" refType="h" fact="0.8922"/>
                  <dgm:constr type="w" for="ch" forName="picture1" refType="w" fact="0.1363"/>
                  <dgm:constr type="h" for="ch" forName="picture1" refType="h" fact="0.2113"/>
                  <dgm:constr type="r" for="ch" forName="desTx1" refType="l" refFor="ch" refForName="parTx1"/>
                  <dgm:constr type="l" for="ch" forName="desTx1"/>
                  <dgm:constr type="t" for="ch" forName="desTx1" refType="t" refFor="ch" refForName="parTx1"/>
                  <dgm:constr type="h" for="ch" forName="desTx1" refType="h" refFor="ch" refForName="parTx1"/>
                  <dgm:constr type="r" for="ch" forName="parTx2" refType="w" fact="0.5895"/>
                  <dgm:constr type="t" for="ch" forName="parTx2" refType="h" fact="0.762"/>
                  <dgm:constr type="w" for="ch" forName="parTx2" refType="w" fact="0.294"/>
                  <dgm:constr type="h" for="ch" forName="parTx2" refType="h" fact="0.1222"/>
                  <dgm:constr type="ctrX" for="ch" forName="picture2" refType="w" fact="0.6028"/>
                  <dgm:constr type="ctrY" for="ch" forName="picture2" refType="h" fact="0.7447"/>
                  <dgm:constr type="w" for="ch" forName="picture2" refType="w" fact="0.1363"/>
                  <dgm:constr type="h" for="ch" forName="picture2" refType="h" fact="0.2113"/>
                  <dgm:constr type="r" for="ch" forName="desTx2" refType="l" refFor="ch" refForName="parTx2"/>
                  <dgm:constr type="l" for="ch" forName="desTx2"/>
                  <dgm:constr type="t" for="ch" forName="desTx2" refType="t" refFor="ch" refForName="parTx2"/>
                  <dgm:constr type="h" for="ch" forName="desTx2" refType="h" refFor="ch" refForName="parTx2"/>
                  <dgm:constr type="r" for="ch" forName="parTx3" refType="w" fact="0.4771"/>
                  <dgm:constr type="t" for="ch" forName="parTx3" refType="h" fact="0.5294"/>
                  <dgm:constr type="w" for="ch" forName="parTx3" refType="w" fact="0.294"/>
                  <dgm:constr type="h" for="ch" forName="parTx3" refType="h" fact="0.1222"/>
                  <dgm:constr type="ctrX" for="ch" forName="picture3" refType="w" fact="0.4905"/>
                  <dgm:constr type="ctrY" for="ch" forName="picture3" refType="h" fact="0.5121"/>
                  <dgm:constr type="w" for="ch" forName="picture3" refType="w" fact="0.1363"/>
                  <dgm:constr type="h" for="ch" forName="picture3" refType="h" fact="0.2113"/>
                  <dgm:constr type="r" for="ch" forName="desTx3" refType="l" refFor="ch" refForName="parTx3"/>
                  <dgm:constr type="l" for="ch" forName="desTx3"/>
                  <dgm:constr type="t" for="ch" forName="desTx3" refType="t" refFor="ch" refForName="parTx3"/>
                  <dgm:constr type="h" for="ch" forName="desTx3" refType="h" refFor="ch" refForName="parTx3"/>
                  <dgm:constr type="r" for="ch" forName="parTx4" refType="w" fact="0.4278"/>
                  <dgm:constr type="t" for="ch" forName="parTx4" refType="h" fact="0.2523"/>
                  <dgm:constr type="w" for="ch" forName="parTx4" refType="w" fact="0.294"/>
                  <dgm:constr type="h" for="ch" forName="parTx4" refType="h" fact="0.1222"/>
                  <dgm:constr type="ctrX" for="ch" forName="picture4" refType="w" fact="0.4412"/>
                  <dgm:constr type="ctrY" for="ch" forName="picture4" refType="h" fact="0.235"/>
                  <dgm:constr type="w" for="ch" forName="picture4" refType="w" fact="0.1363"/>
                  <dgm:constr type="h" for="ch" forName="picture4" refType="h" fact="0.2113"/>
                  <dgm:constr type="r" for="ch" forName="desTx4" refType="l" refFor="ch" refForName="parTx4"/>
                  <dgm:constr type="l" for="ch" forName="desTx4"/>
                  <dgm:constr type="t" for="ch" forName="desTx4" refType="t" refFor="ch" refForName="parTx4"/>
                  <dgm:constr type="h" for="ch" forName="desTx4" refType="h" refFor="ch" refForName="parTx4"/>
                </dgm:constrLst>
              </dgm:if>
              <dgm:else name="Name41">
                <dgm:alg type="composite">
                  <dgm:param type="ar" val="1.2675"/>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userD" refType="w" fact="0.0167"/>
                  <dgm:constr type="ctrX" for="ch" forName="dot1" refType="w" fact="0.6022"/>
                  <dgm:constr type="ctrY" for="ch" forName="dot1" refType="h" fact="0.8215"/>
                  <dgm:constr type="w" for="ch" forName="dot1" refType="userD"/>
                  <dgm:constr type="h" for="ch" forName="dot1" refType="userD"/>
                  <dgm:constr type="ctrX" for="ch" forName="dot2" refType="w" fact="0.6394"/>
                  <dgm:constr type="ctrY" for="ch" forName="dot2" refType="h" fact="0.843"/>
                  <dgm:constr type="w" for="ch" forName="dot2" refType="userD"/>
                  <dgm:constr type="h" for="ch" forName="dot2" refType="userD"/>
                  <dgm:constr type="ctrX" for="ch" forName="dot3" refType="w" fact="0.6777"/>
                  <dgm:constr type="ctrY" for="ch" forName="dot3" refType="h" fact="0.8607"/>
                  <dgm:constr type="w" for="ch" forName="dot3" refType="userD"/>
                  <dgm:constr type="h" for="ch" forName="dot3" refType="userD"/>
                  <dgm:constr type="ctrX" for="ch" forName="dot4" refType="w" fact="0.7171"/>
                  <dgm:constr type="ctrY" for="ch" forName="dot4" refType="h" fact="0.8745"/>
                  <dgm:constr type="w" for="ch" forName="dot4" refType="userD"/>
                  <dgm:constr type="h" for="ch" forName="dot4" refType="userD"/>
                  <dgm:constr type="ctrX" for="ch" forName="dot5" refType="w" fact="0.4283"/>
                  <dgm:constr type="ctrY" for="ch" forName="dot5" refType="h" fact="0.6419"/>
                  <dgm:constr type="w" for="ch" forName="dot5" refType="userD"/>
                  <dgm:constr type="h" for="ch" forName="dot5" refType="userD"/>
                  <dgm:constr type="ctrX" for="ch" forName="dot6" refType="w" fact="0.3291"/>
                  <dgm:constr type="ctrY" for="ch" forName="dot6" refType="h" fact="0.3784"/>
                  <dgm:constr type="w" for="ch" forName="dot6" refType="userD"/>
                  <dgm:constr type="h" for="ch" forName="dot6" refType="userD"/>
                  <dgm:constr type="ctrX" for="ch" forName="dotArrow1" refType="w" fact="0.3559"/>
                  <dgm:constr type="ctrY" for="ch" forName="dotArrow1" refType="h" fact="0.0496"/>
                  <dgm:constr type="w" for="ch" forName="dotArrow1" refType="userD"/>
                  <dgm:constr type="h" for="ch" forName="dotArrow1" refType="userD"/>
                  <dgm:constr type="ctrX" for="ch" forName="dotArrow2" refType="w" fact="0.3321"/>
                  <dgm:constr type="ctrY" for="ch" forName="dotArrow2" refType="h" fact="0.0282"/>
                  <dgm:constr type="w" for="ch" forName="dotArrow2" refType="userD"/>
                  <dgm:constr type="h" for="ch" forName="dotArrow2" refType="userD"/>
                  <dgm:constr type="ctrX" for="ch" forName="dotArrow3" refType="w" fact="0.3083"/>
                  <dgm:constr type="ctrY" for="ch" forName="dotArrow3" refType="h" fact="0.0068"/>
                  <dgm:constr type="w" for="ch" forName="dotArrow3" refType="userD"/>
                  <dgm:constr type="h" for="ch" forName="dotArrow3" refType="userD"/>
                  <dgm:constr type="ctrX" for="ch" forName="dotArrow4" refType="w" fact="0.2845"/>
                  <dgm:constr type="ctrY" for="ch" forName="dotArrow4" refType="h" fact="0.0282"/>
                  <dgm:constr type="w" for="ch" forName="dotArrow4" refType="userD"/>
                  <dgm:constr type="h" for="ch" forName="dotArrow4" refType="userD"/>
                  <dgm:constr type="ctrX" for="ch" forName="dotArrow5" refType="w" fact="0.2606"/>
                  <dgm:constr type="ctrY" for="ch" forName="dotArrow5" refType="h" fact="0.0496"/>
                  <dgm:constr type="w" for="ch" forName="dotArrow5" refType="userD"/>
                  <dgm:constr type="h" for="ch" forName="dotArrow5" refType="userD"/>
                  <dgm:constr type="ctrX" for="ch" forName="dotArrow6" refType="w" fact="0.3083"/>
                  <dgm:constr type="ctrY" for="ch" forName="dotArrow6" refType="h" fact="0.052"/>
                  <dgm:constr type="w" for="ch" forName="dotArrow6" refType="userD"/>
                  <dgm:constr type="h" for="ch" forName="dotArrow6" refType="userD"/>
                  <dgm:constr type="ctrX" for="ch" forName="dotArrow7" refType="w" fact="0.3083"/>
                  <dgm:constr type="ctrY" for="ch" forName="dotArrow7" refType="h" fact="0.0972"/>
                  <dgm:constr type="w" for="ch" forName="dotArrow7" refType="userD"/>
                  <dgm:constr type="h" for="ch" forName="dotArrow7" refType="userD"/>
                  <dgm:constr type="r" for="ch" forName="parTx1" refType="w" fact="0.8207"/>
                  <dgm:constr type="t" for="ch" forName="parTx1" refType="h" fact="0.9064"/>
                  <dgm:constr type="w" for="ch" forName="parTx1" refType="w" fact="0.3595"/>
                  <dgm:constr type="h" for="ch" forName="parTx1" refType="h" fact="0.1222"/>
                  <dgm:constr type="ctrX" for="ch" forName="picture1" refType="w" fact="0.837"/>
                  <dgm:constr type="ctrY" for="ch" forName="picture1" refType="h" fact="0.8922"/>
                  <dgm:constr type="w" for="ch" forName="picture1" refType="w" fact="0.1667"/>
                  <dgm:constr type="h" for="ch" forName="picture1" refType="h" fact="0.2113"/>
                  <dgm:constr type="r" for="ch" forName="parTx2" refType="w" fact="0.498"/>
                  <dgm:constr type="t" for="ch" forName="parTx2" refType="h" fact="0.7589"/>
                  <dgm:constr type="w" for="ch" forName="parTx2" refType="w" fact="0.3595"/>
                  <dgm:constr type="h" for="ch" forName="parTx2" refType="h" fact="0.1222"/>
                  <dgm:constr type="ctrX" for="ch" forName="picture2" refType="w" fact="0.5143"/>
                  <dgm:constr type="ctrY" for="ch" forName="picture2" refType="h" fact="0.7447"/>
                  <dgm:constr type="w" for="ch" forName="picture2" refType="w" fact="0.1667"/>
                  <dgm:constr type="h" for="ch" forName="picture2" refType="h" fact="0.2113"/>
                  <dgm:constr type="r" for="ch" forName="parTx3" refType="w" fact="0.3606"/>
                  <dgm:constr type="t" for="ch" forName="parTx3" refType="h" fact="0.5263"/>
                  <dgm:constr type="w" for="ch" forName="parTx3" refType="w" fact="0.3595"/>
                  <dgm:constr type="h" for="ch" forName="parTx3" refType="h" fact="0.1222"/>
                  <dgm:constr type="ctrX" for="ch" forName="picture3" refType="w" fact="0.3769"/>
                  <dgm:constr type="ctrY" for="ch" forName="picture3" refType="h" fact="0.5121"/>
                  <dgm:constr type="w" for="ch" forName="picture3" refType="w" fact="0.1667"/>
                  <dgm:constr type="h" for="ch" forName="picture3" refType="h" fact="0.2113"/>
                  <dgm:constr type="r" for="ch" forName="parTx4" refType="w" fact="0.3003"/>
                  <dgm:constr type="t" for="ch" forName="parTx4" refType="h" fact="0.2492"/>
                  <dgm:constr type="w" for="ch" forName="parTx4" refType="w" fact="0.3595"/>
                  <dgm:constr type="h" for="ch" forName="parTx4" refType="h" fact="0.1222"/>
                  <dgm:constr type="ctrX" for="ch" forName="picture4" refType="w" fact="0.3166"/>
                  <dgm:constr type="ctrY" for="ch" forName="picture4" refType="h" fact="0.235"/>
                  <dgm:constr type="w" for="ch" forName="picture4" refType="w" fact="0.1667"/>
                  <dgm:constr type="h" for="ch" forName="picture4" refType="h" fact="0.2113"/>
                </dgm:constrLst>
              </dgm:else>
            </dgm:choose>
          </dgm:else>
        </dgm:choose>
      </dgm:if>
      <dgm:if name="Name42" axis="ch" ptType="node" func="cnt" op="equ" val="5">
        <dgm:choose name="Name43">
          <dgm:if name="Name44" func="var" arg="dir" op="equ" val="norm">
            <dgm:choose name="Name45">
              <dgm:if name="Name46" axis="des" func="maxDepth" op="gt" val="1">
                <dgm:alg type="composite">
                  <dgm:param type="ar" val="1.41"/>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primFontSz" for="ch" forName="desTx4" refType="primFontSz" refFor="ch" refForName="desTx1" op="equ"/>
                  <dgm:constr type="primFontSz" for="ch" forName="desTx5" refType="primFontSz" refFor="ch" refForName="desTx1" op="equ"/>
                  <dgm:constr type="userD" refType="w" fact="0.0118"/>
                  <dgm:constr type="ctrX" for="ch" forName="dot1" refType="w" fact="0.3263"/>
                  <dgm:constr type="ctrY" for="ch" forName="dot1" refType="h" fact="0.8674"/>
                  <dgm:constr type="w" for="ch" forName="dot1" refType="userD"/>
                  <dgm:constr type="h" for="ch" forName="dot1" refType="userD"/>
                  <dgm:constr type="ctrX" for="ch" forName="dot2" refType="w" fact="0.3001"/>
                  <dgm:constr type="ctrY" for="ch" forName="dot2" refType="h" fact="0.8824"/>
                  <dgm:constr type="w" for="ch" forName="dot2" refType="userD"/>
                  <dgm:constr type="h" for="ch" forName="dot2" refType="userD"/>
                  <dgm:constr type="ctrX" for="ch" forName="dot3" refType="w" fact="0.2733"/>
                  <dgm:constr type="ctrY" for="ch" forName="dot3" refType="h" fact="0.8948"/>
                  <dgm:constr type="w" for="ch" forName="dot3" refType="userD"/>
                  <dgm:constr type="h" for="ch" forName="dot3" refType="userD"/>
                  <dgm:constr type="ctrX" for="ch" forName="dot4" refType="w" fact="0.2462"/>
                  <dgm:constr type="ctrY" for="ch" forName="dot4" refType="h" fact="0.9044"/>
                  <dgm:constr type="w" for="ch" forName="dot4" refType="userD"/>
                  <dgm:constr type="h" for="ch" forName="dot4" refType="userD"/>
                  <dgm:constr type="ctrX" for="ch" forName="dot5" refType="w" fact="0.4691"/>
                  <dgm:constr type="ctrY" for="ch" forName="dot5" refType="h" fact="0.7222"/>
                  <dgm:constr type="w" for="ch" forName="dot5" refType="userD"/>
                  <dgm:constr type="h" for="ch" forName="dot5" refType="userD"/>
                  <dgm:constr type="ctrX" for="ch" forName="dot6" refType="w" fact="0.4484"/>
                  <dgm:constr type="ctrY" for="ch" forName="dot6" refType="h" fact="0.7518"/>
                  <dgm:constr type="w" for="ch" forName="dot6" refType="userD"/>
                  <dgm:constr type="h" for="ch" forName="dot6" refType="userD"/>
                  <dgm:constr type="ctrX" for="ch" forName="dot7" refType="w" fact="0.5549"/>
                  <dgm:constr type="ctrY" for="ch" forName="dot7" refType="h" fact="0.5422"/>
                  <dgm:constr type="w" for="ch" forName="dot7" refType="userD"/>
                  <dgm:constr type="h" for="ch" forName="dot7" refType="userD"/>
                  <dgm:constr type="ctrX" for="ch" forName="dot8" refType="w" fact="0.601"/>
                  <dgm:constr type="ctrY" for="ch" forName="dot8" refType="h" fact="0.3229"/>
                  <dgm:constr type="w" for="ch" forName="dot8" refType="userD"/>
                  <dgm:constr type="h" for="ch" forName="dot8" refType="userD"/>
                  <dgm:constr type="ctrX" for="ch" forName="dotArrow1" refType="w" fact="0.5779"/>
                  <dgm:constr type="ctrY" for="ch" forName="dotArrow1" refType="h" fact="0.0635"/>
                  <dgm:constr type="w" for="ch" forName="dotArrow1" refType="userD"/>
                  <dgm:constr type="h" for="ch" forName="dotArrow1" refType="userD"/>
                  <dgm:constr type="ctrX" for="ch" forName="dotArrow2" refType="w" fact="0.5951"/>
                  <dgm:constr type="ctrY" for="ch" forName="dotArrow2" refType="h" fact="0.0448"/>
                  <dgm:constr type="w" for="ch" forName="dotArrow2" refType="userD"/>
                  <dgm:constr type="h" for="ch" forName="dotArrow2" refType="userD"/>
                  <dgm:constr type="ctrX" for="ch" forName="dotArrow3" refType="w" fact="0.6123"/>
                  <dgm:constr type="ctrY" for="ch" forName="dotArrow3" refType="h" fact="0.026"/>
                  <dgm:constr type="w" for="ch" forName="dotArrow3" refType="userD"/>
                  <dgm:constr type="h" for="ch" forName="dotArrow3" refType="userD"/>
                  <dgm:constr type="ctrX" for="ch" forName="dotArrow4" refType="w" fact="0.6295"/>
                  <dgm:constr type="ctrY" for="ch" forName="dotArrow4" refType="h" fact="0.0448"/>
                  <dgm:constr type="w" for="ch" forName="dotArrow4" refType="userD"/>
                  <dgm:constr type="h" for="ch" forName="dotArrow4" refType="userD"/>
                  <dgm:constr type="ctrX" for="ch" forName="dotArrow5" refType="w" fact="0.6467"/>
                  <dgm:constr type="ctrY" for="ch" forName="dotArrow5" refType="h" fact="0.0635"/>
                  <dgm:constr type="w" for="ch" forName="dotArrow5" refType="userD"/>
                  <dgm:constr type="h" for="ch" forName="dotArrow5" refType="userD"/>
                  <dgm:constr type="ctrX" for="ch" forName="dotArrow6" refType="w" fact="0.6123"/>
                  <dgm:constr type="ctrY" for="ch" forName="dotArrow6" refType="h" fact="0.0656"/>
                  <dgm:constr type="w" for="ch" forName="dotArrow6" refType="userD"/>
                  <dgm:constr type="h" for="ch" forName="dotArrow6" refType="userD"/>
                  <dgm:constr type="ctrX" for="ch" forName="dotArrow7" refType="w" fact="0.6123"/>
                  <dgm:constr type="ctrY" for="ch" forName="dotArrow7" refType="h" fact="0.1052"/>
                  <dgm:constr type="w" for="ch" forName="dotArrow7" refType="userD"/>
                  <dgm:constr type="h" for="ch" forName="dotArrow7" refType="userD"/>
                  <dgm:constr type="l" for="ch" forName="parTx1" refType="w" fact="0.1746"/>
                  <dgm:constr type="t" for="ch" forName="parTx1" refType="h" fact="0.9304"/>
                  <dgm:constr type="w" for="ch" forName="parTx1" refType="w" fact="0.2544"/>
                  <dgm:constr type="h" for="ch" forName="parTx1" refType="h" fact="0.0962"/>
                  <dgm:constr type="ctrX" for="ch" forName="picture1" refType="w" fact="0.1631"/>
                  <dgm:constr type="ctrY" for="ch" forName="picture1" refType="h" fact="0.9169"/>
                  <dgm:constr type="w" for="ch" forName="picture1" refType="w" fact="0.118"/>
                  <dgm:constr type="h" for="ch" forName="picture1" refType="h" fact="0.1663"/>
                  <dgm:constr type="l" for="ch" forName="desTx1" refType="r" refFor="ch" refForName="parTx1"/>
                  <dgm:constr type="r" for="ch" forName="desTx1" refType="w"/>
                  <dgm:constr type="t" for="ch" forName="desTx1" refType="t" refFor="ch" refForName="parTx1"/>
                  <dgm:constr type="h" for="ch" forName="desTx1" refType="h" refFor="ch" refForName="parTx1"/>
                  <dgm:constr type="l" for="ch" forName="parTx2" refType="w" fact="0.3982"/>
                  <dgm:constr type="t" for="ch" forName="parTx2" refType="h" fact="0.8167"/>
                  <dgm:constr type="w" for="ch" forName="parTx2" refType="w" fact="0.2544"/>
                  <dgm:constr type="h" for="ch" forName="parTx2" refType="h" fact="0.0962"/>
                  <dgm:constr type="ctrX" for="ch" forName="picture2" refType="w" fact="0.3866"/>
                  <dgm:constr type="ctrY" for="ch" forName="picture2" refType="h" fact="0.8032"/>
                  <dgm:constr type="w" for="ch" forName="picture2" refType="w" fact="0.118"/>
                  <dgm:constr type="h" for="ch" forName="picture2" refType="h" fact="0.1663"/>
                  <dgm:constr type="l" for="ch" forName="desTx2" refType="r" refFor="ch" refForName="parTx2"/>
                  <dgm:constr type="r" for="ch" forName="desTx2" refType="w"/>
                  <dgm:constr type="t" for="ch" forName="desTx2" refType="t" refFor="ch" refForName="parTx2"/>
                  <dgm:constr type="h" for="ch" forName="desTx2" refType="h" refFor="ch" refForName="parTx2"/>
                  <dgm:constr type="l" for="ch" forName="parTx3" refType="w" fact="0.5194"/>
                  <dgm:constr type="t" for="ch" forName="parTx3" refType="h" fact="0.6524"/>
                  <dgm:constr type="w" for="ch" forName="parTx3" refType="w" fact="0.2544"/>
                  <dgm:constr type="h" for="ch" forName="parTx3" refType="h" fact="0.0962"/>
                  <dgm:constr type="ctrX" for="ch" forName="picture3" refType="w" fact="0.5078"/>
                  <dgm:constr type="ctrY" for="ch" forName="picture3" refType="h" fact="0.6389"/>
                  <dgm:constr type="w" for="ch" forName="picture3" refType="w" fact="0.118"/>
                  <dgm:constr type="h" for="ch" forName="picture3" refType="h" fact="0.1663"/>
                  <dgm:constr type="l" for="ch" forName="desTx3" refType="r" refFor="ch" refForName="parTx3"/>
                  <dgm:constr type="r" for="ch" forName="desTx3" refType="w"/>
                  <dgm:constr type="t" for="ch" forName="desTx3" refType="t" refFor="ch" refForName="parTx3"/>
                  <dgm:constr type="h" for="ch" forName="desTx3" refType="h" refFor="ch" refForName="parTx3"/>
                  <dgm:constr type="l" for="ch" forName="parTx4" refType="w" fact="0.5827"/>
                  <dgm:constr type="t" for="ch" forName="parTx4" refType="h" fact="0.4412"/>
                  <dgm:constr type="w" for="ch" forName="parTx4" refType="w" fact="0.2544"/>
                  <dgm:constr type="h" for="ch" forName="parTx4" refType="h" fact="0.0962"/>
                  <dgm:constr type="ctrX" for="ch" forName="picture4" refType="w" fact="0.5712"/>
                  <dgm:constr type="ctrY" for="ch" forName="picture4" refType="h" fact="0.4277"/>
                  <dgm:constr type="w" for="ch" forName="picture4" refType="w" fact="0.118"/>
                  <dgm:constr type="h" for="ch" forName="picture4" refType="h" fact="0.1663"/>
                  <dgm:constr type="l" for="ch" forName="desTx4" refType="r" refFor="ch" refForName="parTx4"/>
                  <dgm:constr type="r" for="ch" forName="desTx4" refType="w"/>
                  <dgm:constr type="t" for="ch" forName="desTx4" refType="t" refFor="ch" refForName="parTx4"/>
                  <dgm:constr type="h" for="ch" forName="desTx4" refType="h" refFor="ch" refForName="parTx4"/>
                  <dgm:constr type="l" for="ch" forName="parTx5" refType="w" fact="0.618"/>
                  <dgm:constr type="t" for="ch" forName="parTx5" refType="h" fact="0.2262"/>
                  <dgm:constr type="w" for="ch" forName="parTx5" refType="w" fact="0.2544"/>
                  <dgm:constr type="h" for="ch" forName="parTx5" refType="h" fact="0.0962"/>
                  <dgm:constr type="ctrX" for="ch" forName="picture5" refType="w" fact="0.6064"/>
                  <dgm:constr type="ctrY" for="ch" forName="picture5" refType="h" fact="0.2127"/>
                  <dgm:constr type="w" for="ch" forName="picture5" refType="w" fact="0.118"/>
                  <dgm:constr type="h" for="ch" forName="picture5" refType="h" fact="0.1663"/>
                  <dgm:constr type="l" for="ch" forName="desTx5" refType="r" refFor="ch" refForName="parTx5"/>
                  <dgm:constr type="r" for="ch" forName="desTx5" refType="w"/>
                  <dgm:constr type="t" for="ch" forName="desTx5" refType="t" refFor="ch" refForName="parTx5"/>
                  <dgm:constr type="h" for="ch" forName="desTx5" refType="h" refFor="ch" refForName="parTx5"/>
                </dgm:constrLst>
              </dgm:if>
              <dgm:else name="Name47">
                <dgm:alg type="composite">
                  <dgm:param type="ar" val="1.1643"/>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userD" refType="w" fact="0.0143"/>
                  <dgm:constr type="ctrX" for="ch" forName="dot1" refType="w" fact="0.3951"/>
                  <dgm:constr type="ctrY" for="ch" forName="dot1" refType="h" fact="0.8674"/>
                  <dgm:constr type="w" for="ch" forName="dot1" refType="userD"/>
                  <dgm:constr type="h" for="ch" forName="dot1" refType="userD"/>
                  <dgm:constr type="ctrX" for="ch" forName="dot2" refType="w" fact="0.3634"/>
                  <dgm:constr type="ctrY" for="ch" forName="dot2" refType="h" fact="0.8824"/>
                  <dgm:constr type="w" for="ch" forName="dot2" refType="userD"/>
                  <dgm:constr type="h" for="ch" forName="dot2" refType="userD"/>
                  <dgm:constr type="ctrX" for="ch" forName="dot3" refType="w" fact="0.331"/>
                  <dgm:constr type="ctrY" for="ch" forName="dot3" refType="h" fact="0.8948"/>
                  <dgm:constr type="w" for="ch" forName="dot3" refType="userD"/>
                  <dgm:constr type="h" for="ch" forName="dot3" refType="userD"/>
                  <dgm:constr type="ctrX" for="ch" forName="dot4" refType="w" fact="0.2981"/>
                  <dgm:constr type="ctrY" for="ch" forName="dot4" refType="h" fact="0.9044"/>
                  <dgm:constr type="w" for="ch" forName="dot4" refType="userD"/>
                  <dgm:constr type="h" for="ch" forName="dot4" refType="userD"/>
                  <dgm:constr type="ctrX" for="ch" forName="dot5" refType="w" fact="0.5681"/>
                  <dgm:constr type="ctrY" for="ch" forName="dot5" refType="h" fact="0.7222"/>
                  <dgm:constr type="w" for="ch" forName="dot5" refType="userD"/>
                  <dgm:constr type="h" for="ch" forName="dot5" refType="userD"/>
                  <dgm:constr type="ctrX" for="ch" forName="dot6" refType="w" fact="0.543"/>
                  <dgm:constr type="ctrY" for="ch" forName="dot6" refType="h" fact="0.7518"/>
                  <dgm:constr type="w" for="ch" forName="dot6" refType="userD"/>
                  <dgm:constr type="h" for="ch" forName="dot6" refType="userD"/>
                  <dgm:constr type="ctrX" for="ch" forName="dot7" refType="w" fact="0.672"/>
                  <dgm:constr type="ctrY" for="ch" forName="dot7" refType="h" fact="0.5422"/>
                  <dgm:constr type="w" for="ch" forName="dot7" refType="userD"/>
                  <dgm:constr type="h" for="ch" forName="dot7" refType="userD"/>
                  <dgm:constr type="ctrX" for="ch" forName="dot8" refType="w" fact="0.7278"/>
                  <dgm:constr type="ctrY" for="ch" forName="dot8" refType="h" fact="0.3229"/>
                  <dgm:constr type="w" for="ch" forName="dot8" refType="userD"/>
                  <dgm:constr type="h" for="ch" forName="dot8" refType="userD"/>
                  <dgm:constr type="ctrX" for="ch" forName="dotArrow1" refType="w" fact="0.6999"/>
                  <dgm:constr type="ctrY" for="ch" forName="dotArrow1" refType="h" fact="0.0635"/>
                  <dgm:constr type="w" for="ch" forName="dotArrow1" refType="userD"/>
                  <dgm:constr type="h" for="ch" forName="dotArrow1" refType="userD"/>
                  <dgm:constr type="ctrX" for="ch" forName="dotArrow2" refType="w" fact="0.7207"/>
                  <dgm:constr type="ctrY" for="ch" forName="dotArrow2" refType="h" fact="0.0448"/>
                  <dgm:constr type="w" for="ch" forName="dotArrow2" refType="userD"/>
                  <dgm:constr type="h" for="ch" forName="dotArrow2" refType="userD"/>
                  <dgm:constr type="ctrX" for="ch" forName="dotArrow3" refType="w" fact="0.7415"/>
                  <dgm:constr type="ctrY" for="ch" forName="dotArrow3" refType="h" fact="0.026"/>
                  <dgm:constr type="w" for="ch" forName="dotArrow3" refType="userD"/>
                  <dgm:constr type="h" for="ch" forName="dotArrow3" refType="userD"/>
                  <dgm:constr type="ctrX" for="ch" forName="dotArrow4" refType="w" fact="0.7624"/>
                  <dgm:constr type="ctrY" for="ch" forName="dotArrow4" refType="h" fact="0.0448"/>
                  <dgm:constr type="w" for="ch" forName="dotArrow4" refType="userD"/>
                  <dgm:constr type="h" for="ch" forName="dotArrow4" refType="userD"/>
                  <dgm:constr type="ctrX" for="ch" forName="dotArrow5" refType="w" fact="0.7832"/>
                  <dgm:constr type="ctrY" for="ch" forName="dotArrow5" refType="h" fact="0.0635"/>
                  <dgm:constr type="w" for="ch" forName="dotArrow5" refType="userD"/>
                  <dgm:constr type="h" for="ch" forName="dotArrow5" refType="userD"/>
                  <dgm:constr type="ctrX" for="ch" forName="dotArrow6" refType="w" fact="0.7415"/>
                  <dgm:constr type="ctrY" for="ch" forName="dotArrow6" refType="h" fact="0.0656"/>
                  <dgm:constr type="w" for="ch" forName="dotArrow6" refType="userD"/>
                  <dgm:constr type="h" for="ch" forName="dotArrow6" refType="userD"/>
                  <dgm:constr type="ctrX" for="ch" forName="dotArrow7" refType="w" fact="0.7415"/>
                  <dgm:constr type="ctrY" for="ch" forName="dotArrow7" refType="h" fact="0.1052"/>
                  <dgm:constr type="w" for="ch" forName="dotArrow7" refType="userD"/>
                  <dgm:constr type="h" for="ch" forName="dotArrow7" refType="userD"/>
                  <dgm:constr type="l" for="ch" forName="parTx1" refType="w" fact="0.2115"/>
                  <dgm:constr type="t" for="ch" forName="parTx1" refType="h" fact="0.928"/>
                  <dgm:constr type="w" for="ch" forName="parTx1" refType="w" fact="0.3081"/>
                  <dgm:constr type="h" for="ch" forName="parTx1" refType="h" fact="0.0962"/>
                  <dgm:constr type="ctrX" for="ch" forName="picture1" refType="w" fact="0.1975"/>
                  <dgm:constr type="ctrY" for="ch" forName="picture1" refType="h" fact="0.9169"/>
                  <dgm:constr type="w" for="ch" forName="picture1" refType="w" fact="0.1429"/>
                  <dgm:constr type="h" for="ch" forName="picture1" refType="h" fact="0.1663"/>
                  <dgm:constr type="l" for="ch" forName="parTx2" refType="w" fact="0.4822"/>
                  <dgm:constr type="t" for="ch" forName="parTx2" refType="h" fact="0.8143"/>
                  <dgm:constr type="w" for="ch" forName="parTx2" refType="w" fact="0.3081"/>
                  <dgm:constr type="h" for="ch" forName="parTx2" refType="h" fact="0.0962"/>
                  <dgm:constr type="ctrX" for="ch" forName="picture2" refType="w" fact="0.4682"/>
                  <dgm:constr type="ctrY" for="ch" forName="picture2" refType="h" fact="0.8032"/>
                  <dgm:constr type="w" for="ch" forName="picture2" refType="w" fact="0.1429"/>
                  <dgm:constr type="h" for="ch" forName="picture2" refType="h" fact="0.1663"/>
                  <dgm:constr type="l" for="ch" forName="parTx3" refType="w" fact="0.629"/>
                  <dgm:constr type="t" for="ch" forName="parTx3" refType="h" fact="0.65"/>
                  <dgm:constr type="w" for="ch" forName="parTx3" refType="w" fact="0.3081"/>
                  <dgm:constr type="h" for="ch" forName="parTx3" refType="h" fact="0.0962"/>
                  <dgm:constr type="ctrX" for="ch" forName="picture3" refType="w" fact="0.615"/>
                  <dgm:constr type="ctrY" for="ch" forName="picture3" refType="h" fact="0.6389"/>
                  <dgm:constr type="w" for="ch" forName="picture3" refType="w" fact="0.1429"/>
                  <dgm:constr type="h" for="ch" forName="picture3" refType="h" fact="0.1663"/>
                  <dgm:constr type="l" for="ch" forName="parTx4" refType="w" fact="0.7057"/>
                  <dgm:constr type="t" for="ch" forName="parTx4" refType="h" fact="0.4388"/>
                  <dgm:constr type="w" for="ch" forName="parTx4" refType="w" fact="0.3081"/>
                  <dgm:constr type="h" for="ch" forName="parTx4" refType="h" fact="0.0962"/>
                  <dgm:constr type="ctrX" for="ch" forName="picture4" refType="w" fact="0.6917"/>
                  <dgm:constr type="ctrY" for="ch" forName="picture4" refType="h" fact="0.4277"/>
                  <dgm:constr type="w" for="ch" forName="picture4" refType="w" fact="0.1429"/>
                  <dgm:constr type="h" for="ch" forName="picture4" refType="h" fact="0.1663"/>
                  <dgm:constr type="l" for="ch" forName="parTx5" refType="w" fact="0.7484"/>
                  <dgm:constr type="t" for="ch" forName="parTx5" refType="h" fact="0.2238"/>
                  <dgm:constr type="w" for="ch" forName="parTx5" refType="w" fact="0.3081"/>
                  <dgm:constr type="h" for="ch" forName="parTx5" refType="h" fact="0.0962"/>
                  <dgm:constr type="ctrX" for="ch" forName="picture5" refType="w" fact="0.7344"/>
                  <dgm:constr type="ctrY" for="ch" forName="picture5" refType="h" fact="0.2127"/>
                  <dgm:constr type="w" for="ch" forName="picture5" refType="w" fact="0.1429"/>
                  <dgm:constr type="h" for="ch" forName="picture5" refType="h" fact="0.1663"/>
                </dgm:constrLst>
              </dgm:else>
            </dgm:choose>
          </dgm:if>
          <dgm:else name="Name48">
            <dgm:choose name="Name49">
              <dgm:if name="Name50" axis="des" func="maxDepth" op="gt" val="1">
                <dgm:alg type="composite">
                  <dgm:param type="ar" val="1.41"/>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primFontSz" for="ch" forName="desTx4" refType="primFontSz" refFor="ch" refForName="desTx1" op="equ"/>
                  <dgm:constr type="primFontSz" for="ch" forName="desTx5" refType="primFontSz" refFor="ch" refForName="desTx1" op="equ"/>
                  <dgm:constr type="userD" refType="w" fact="0.0118"/>
                  <dgm:constr type="ctrX" for="ch" forName="dot1" refType="w" fact="0.6737"/>
                  <dgm:constr type="ctrY" for="ch" forName="dot1" refType="h" fact="0.8674"/>
                  <dgm:constr type="w" for="ch" forName="dot1" refType="userD"/>
                  <dgm:constr type="h" for="ch" forName="dot1" refType="userD"/>
                  <dgm:constr type="ctrX" for="ch" forName="dot2" refType="w" fact="0.6999"/>
                  <dgm:constr type="ctrY" for="ch" forName="dot2" refType="h" fact="0.8824"/>
                  <dgm:constr type="w" for="ch" forName="dot2" refType="userD"/>
                  <dgm:constr type="h" for="ch" forName="dot2" refType="userD"/>
                  <dgm:constr type="ctrX" for="ch" forName="dot3" refType="w" fact="0.7267"/>
                  <dgm:constr type="ctrY" for="ch" forName="dot3" refType="h" fact="0.8948"/>
                  <dgm:constr type="w" for="ch" forName="dot3" refType="userD"/>
                  <dgm:constr type="h" for="ch" forName="dot3" refType="userD"/>
                  <dgm:constr type="ctrX" for="ch" forName="dot4" refType="w" fact="0.7538"/>
                  <dgm:constr type="ctrY" for="ch" forName="dot4" refType="h" fact="0.9044"/>
                  <dgm:constr type="w" for="ch" forName="dot4" refType="userD"/>
                  <dgm:constr type="h" for="ch" forName="dot4" refType="userD"/>
                  <dgm:constr type="ctrX" for="ch" forName="dot5" refType="w" fact="0.5309"/>
                  <dgm:constr type="ctrY" for="ch" forName="dot5" refType="h" fact="0.7222"/>
                  <dgm:constr type="w" for="ch" forName="dot5" refType="userD"/>
                  <dgm:constr type="h" for="ch" forName="dot5" refType="userD"/>
                  <dgm:constr type="ctrX" for="ch" forName="dot6" refType="w" fact="0.5516"/>
                  <dgm:constr type="ctrY" for="ch" forName="dot6" refType="h" fact="0.7518"/>
                  <dgm:constr type="w" for="ch" forName="dot6" refType="userD"/>
                  <dgm:constr type="h" for="ch" forName="dot6" refType="userD"/>
                  <dgm:constr type="ctrX" for="ch" forName="dot7" refType="w" fact="0.4451"/>
                  <dgm:constr type="ctrY" for="ch" forName="dot7" refType="h" fact="0.5422"/>
                  <dgm:constr type="w" for="ch" forName="dot7" refType="userD"/>
                  <dgm:constr type="h" for="ch" forName="dot7" refType="userD"/>
                  <dgm:constr type="ctrX" for="ch" forName="dot8" refType="w" fact="0.399"/>
                  <dgm:constr type="ctrY" for="ch" forName="dot8" refType="h" fact="0.3229"/>
                  <dgm:constr type="w" for="ch" forName="dot8" refType="userD"/>
                  <dgm:constr type="h" for="ch" forName="dot8" refType="userD"/>
                  <dgm:constr type="ctrX" for="ch" forName="dotArrow1" refType="w" fact="0.4221"/>
                  <dgm:constr type="ctrY" for="ch" forName="dotArrow1" refType="h" fact="0.0635"/>
                  <dgm:constr type="w" for="ch" forName="dotArrow1" refType="userD"/>
                  <dgm:constr type="h" for="ch" forName="dotArrow1" refType="userD"/>
                  <dgm:constr type="ctrX" for="ch" forName="dotArrow2" refType="w" fact="0.4049"/>
                  <dgm:constr type="ctrY" for="ch" forName="dotArrow2" refType="h" fact="0.0448"/>
                  <dgm:constr type="w" for="ch" forName="dotArrow2" refType="userD"/>
                  <dgm:constr type="h" for="ch" forName="dotArrow2" refType="userD"/>
                  <dgm:constr type="ctrX" for="ch" forName="dotArrow3" refType="w" fact="0.3877"/>
                  <dgm:constr type="ctrY" for="ch" forName="dotArrow3" refType="h" fact="0.026"/>
                  <dgm:constr type="w" for="ch" forName="dotArrow3" refType="userD"/>
                  <dgm:constr type="h" for="ch" forName="dotArrow3" refType="userD"/>
                  <dgm:constr type="ctrX" for="ch" forName="dotArrow4" refType="w" fact="0.3705"/>
                  <dgm:constr type="ctrY" for="ch" forName="dotArrow4" refType="h" fact="0.0448"/>
                  <dgm:constr type="w" for="ch" forName="dotArrow4" refType="userD"/>
                  <dgm:constr type="h" for="ch" forName="dotArrow4" refType="userD"/>
                  <dgm:constr type="ctrX" for="ch" forName="dotArrow5" refType="w" fact="0.3533"/>
                  <dgm:constr type="ctrY" for="ch" forName="dotArrow5" refType="h" fact="0.0635"/>
                  <dgm:constr type="w" for="ch" forName="dotArrow5" refType="userD"/>
                  <dgm:constr type="h" for="ch" forName="dotArrow5" refType="userD"/>
                  <dgm:constr type="ctrX" for="ch" forName="dotArrow6" refType="w" fact="0.3877"/>
                  <dgm:constr type="ctrY" for="ch" forName="dotArrow6" refType="h" fact="0.0656"/>
                  <dgm:constr type="w" for="ch" forName="dotArrow6" refType="userD"/>
                  <dgm:constr type="h" for="ch" forName="dotArrow6" refType="userD"/>
                  <dgm:constr type="ctrX" for="ch" forName="dotArrow7" refType="w" fact="0.3877"/>
                  <dgm:constr type="ctrY" for="ch" forName="dotArrow7" refType="h" fact="0.1052"/>
                  <dgm:constr type="w" for="ch" forName="dotArrow7" refType="userD"/>
                  <dgm:constr type="h" for="ch" forName="dotArrow7" refType="userD"/>
                  <dgm:constr type="r" for="ch" forName="parTx1" refType="w" fact="0.8254"/>
                  <dgm:constr type="t" for="ch" forName="parTx1" refType="h" fact="0.9304"/>
                  <dgm:constr type="w" for="ch" forName="parTx1" refType="w" fact="0.2544"/>
                  <dgm:constr type="h" for="ch" forName="parTx1" refType="h" fact="0.0962"/>
                  <dgm:constr type="ctrX" for="ch" forName="picture1" refType="w" fact="0.8369"/>
                  <dgm:constr type="ctrY" for="ch" forName="picture1" refType="h" fact="0.9169"/>
                  <dgm:constr type="w" for="ch" forName="picture1" refType="w" fact="0.118"/>
                  <dgm:constr type="h" for="ch" forName="picture1" refType="h" fact="0.1663"/>
                  <dgm:constr type="r" for="ch" forName="desTx1" refType="l" refFor="ch" refForName="parTx1"/>
                  <dgm:constr type="l" for="ch" forName="desTx1"/>
                  <dgm:constr type="t" for="ch" forName="desTx1" refType="t" refFor="ch" refForName="parTx1"/>
                  <dgm:constr type="h" for="ch" forName="desTx1" refType="h" refFor="ch" refForName="parTx1"/>
                  <dgm:constr type="r" for="ch" forName="parTx2" refType="w" fact="0.6018"/>
                  <dgm:constr type="t" for="ch" forName="parTx2" refType="h" fact="0.8167"/>
                  <dgm:constr type="w" for="ch" forName="parTx2" refType="w" fact="0.2544"/>
                  <dgm:constr type="h" for="ch" forName="parTx2" refType="h" fact="0.0962"/>
                  <dgm:constr type="ctrX" for="ch" forName="picture2" refType="w" fact="0.6134"/>
                  <dgm:constr type="ctrY" for="ch" forName="picture2" refType="h" fact="0.8032"/>
                  <dgm:constr type="w" for="ch" forName="picture2" refType="w" fact="0.118"/>
                  <dgm:constr type="h" for="ch" forName="picture2" refType="h" fact="0.1663"/>
                  <dgm:constr type="r" for="ch" forName="desTx2" refType="l" refFor="ch" refForName="parTx2"/>
                  <dgm:constr type="l" for="ch" forName="desTx2"/>
                  <dgm:constr type="t" for="ch" forName="desTx2" refType="t" refFor="ch" refForName="parTx2"/>
                  <dgm:constr type="h" for="ch" forName="desTx2" refType="h" refFor="ch" refForName="parTx2"/>
                  <dgm:constr type="r" for="ch" forName="parTx3" refType="w" fact="0.4806"/>
                  <dgm:constr type="t" for="ch" forName="parTx3" refType="h" fact="0.6524"/>
                  <dgm:constr type="w" for="ch" forName="parTx3" refType="w" fact="0.2544"/>
                  <dgm:constr type="h" for="ch" forName="parTx3" refType="h" fact="0.0962"/>
                  <dgm:constr type="ctrX" for="ch" forName="picture3" refType="w" fact="0.4922"/>
                  <dgm:constr type="ctrY" for="ch" forName="picture3" refType="h" fact="0.6389"/>
                  <dgm:constr type="w" for="ch" forName="picture3" refType="w" fact="0.118"/>
                  <dgm:constr type="h" for="ch" forName="picture3" refType="h" fact="0.1663"/>
                  <dgm:constr type="r" for="ch" forName="desTx3" refType="l" refFor="ch" refForName="parTx3"/>
                  <dgm:constr type="l" for="ch" forName="desTx3"/>
                  <dgm:constr type="t" for="ch" forName="desTx3" refType="t" refFor="ch" refForName="parTx3"/>
                  <dgm:constr type="h" for="ch" forName="desTx3" refType="h" refFor="ch" refForName="parTx3"/>
                  <dgm:constr type="r" for="ch" forName="parTx4" refType="w" fact="0.4173"/>
                  <dgm:constr type="t" for="ch" forName="parTx4" refType="h" fact="0.4412"/>
                  <dgm:constr type="w" for="ch" forName="parTx4" refType="w" fact="0.2544"/>
                  <dgm:constr type="h" for="ch" forName="parTx4" refType="h" fact="0.0962"/>
                  <dgm:constr type="ctrX" for="ch" forName="picture4" refType="w" fact="0.4288"/>
                  <dgm:constr type="ctrY" for="ch" forName="picture4" refType="h" fact="0.4277"/>
                  <dgm:constr type="w" for="ch" forName="picture4" refType="w" fact="0.118"/>
                  <dgm:constr type="h" for="ch" forName="picture4" refType="h" fact="0.1663"/>
                  <dgm:constr type="r" for="ch" forName="desTx4" refType="l" refFor="ch" refForName="parTx4"/>
                  <dgm:constr type="l" for="ch" forName="desTx4"/>
                  <dgm:constr type="t" for="ch" forName="desTx4" refType="t" refFor="ch" refForName="parTx4"/>
                  <dgm:constr type="h" for="ch" forName="desTx4" refType="h" refFor="ch" refForName="parTx4"/>
                  <dgm:constr type="r" for="ch" forName="parTx5" refType="w" fact="0.382"/>
                  <dgm:constr type="t" for="ch" forName="parTx5" refType="h" fact="0.2262"/>
                  <dgm:constr type="w" for="ch" forName="parTx5" refType="w" fact="0.2544"/>
                  <dgm:constr type="h" for="ch" forName="parTx5" refType="h" fact="0.0962"/>
                  <dgm:constr type="ctrX" for="ch" forName="picture5" refType="w" fact="0.3936"/>
                  <dgm:constr type="ctrY" for="ch" forName="picture5" refType="h" fact="0.2127"/>
                  <dgm:constr type="w" for="ch" forName="picture5" refType="w" fact="0.118"/>
                  <dgm:constr type="h" for="ch" forName="picture5" refType="h" fact="0.1663"/>
                  <dgm:constr type="r" for="ch" forName="desTx5" refType="l" refFor="ch" refForName="parTx5"/>
                  <dgm:constr type="l" for="ch" forName="desTx5"/>
                  <dgm:constr type="t" for="ch" forName="desTx5" refType="t" refFor="ch" refForName="parTx5"/>
                  <dgm:constr type="h" for="ch" forName="desTx5" refType="h" refFor="ch" refForName="parTx5"/>
                </dgm:constrLst>
              </dgm:if>
              <dgm:else name="Name51">
                <dgm:alg type="composite">
                  <dgm:param type="ar" val="1.1643"/>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userD" refType="w" fact="0.0143"/>
                  <dgm:constr type="ctrX" for="ch" forName="dot1" refType="w" fact="0.6049"/>
                  <dgm:constr type="ctrY" for="ch" forName="dot1" refType="h" fact="0.8674"/>
                  <dgm:constr type="w" for="ch" forName="dot1" refType="userD"/>
                  <dgm:constr type="h" for="ch" forName="dot1" refType="userD"/>
                  <dgm:constr type="ctrX" for="ch" forName="dot2" refType="w" fact="0.6366"/>
                  <dgm:constr type="ctrY" for="ch" forName="dot2" refType="h" fact="0.8824"/>
                  <dgm:constr type="w" for="ch" forName="dot2" refType="userD"/>
                  <dgm:constr type="h" for="ch" forName="dot2" refType="userD"/>
                  <dgm:constr type="ctrX" for="ch" forName="dot3" refType="w" fact="0.669"/>
                  <dgm:constr type="ctrY" for="ch" forName="dot3" refType="h" fact="0.8948"/>
                  <dgm:constr type="w" for="ch" forName="dot3" refType="userD"/>
                  <dgm:constr type="h" for="ch" forName="dot3" refType="userD"/>
                  <dgm:constr type="ctrX" for="ch" forName="dot4" refType="w" fact="0.7019"/>
                  <dgm:constr type="ctrY" for="ch" forName="dot4" refType="h" fact="0.9044"/>
                  <dgm:constr type="w" for="ch" forName="dot4" refType="userD"/>
                  <dgm:constr type="h" for="ch" forName="dot4" refType="userD"/>
                  <dgm:constr type="ctrX" for="ch" forName="dot5" refType="w" fact="0.4319"/>
                  <dgm:constr type="ctrY" for="ch" forName="dot5" refType="h" fact="0.7222"/>
                  <dgm:constr type="w" for="ch" forName="dot5" refType="userD"/>
                  <dgm:constr type="h" for="ch" forName="dot5" refType="userD"/>
                  <dgm:constr type="ctrX" for="ch" forName="dot6" refType="w" fact="0.457"/>
                  <dgm:constr type="ctrY" for="ch" forName="dot6" refType="h" fact="0.7518"/>
                  <dgm:constr type="w" for="ch" forName="dot6" refType="userD"/>
                  <dgm:constr type="h" for="ch" forName="dot6" refType="userD"/>
                  <dgm:constr type="ctrX" for="ch" forName="dot7" refType="w" fact="0.328"/>
                  <dgm:constr type="ctrY" for="ch" forName="dot7" refType="h" fact="0.5422"/>
                  <dgm:constr type="w" for="ch" forName="dot7" refType="userD"/>
                  <dgm:constr type="h" for="ch" forName="dot7" refType="userD"/>
                  <dgm:constr type="ctrX" for="ch" forName="dot8" refType="w" fact="0.2722"/>
                  <dgm:constr type="ctrY" for="ch" forName="dot8" refType="h" fact="0.3229"/>
                  <dgm:constr type="w" for="ch" forName="dot8" refType="userD"/>
                  <dgm:constr type="h" for="ch" forName="dot8" refType="userD"/>
                  <dgm:constr type="ctrX" for="ch" forName="dotArrow1" refType="w" fact="0.3001"/>
                  <dgm:constr type="ctrY" for="ch" forName="dotArrow1" refType="h" fact="0.0635"/>
                  <dgm:constr type="w" for="ch" forName="dotArrow1" refType="userD"/>
                  <dgm:constr type="h" for="ch" forName="dotArrow1" refType="userD"/>
                  <dgm:constr type="ctrX" for="ch" forName="dotArrow2" refType="w" fact="0.2793"/>
                  <dgm:constr type="ctrY" for="ch" forName="dotArrow2" refType="h" fact="0.0448"/>
                  <dgm:constr type="w" for="ch" forName="dotArrow2" refType="userD"/>
                  <dgm:constr type="h" for="ch" forName="dotArrow2" refType="userD"/>
                  <dgm:constr type="ctrX" for="ch" forName="dotArrow3" refType="w" fact="0.2585"/>
                  <dgm:constr type="ctrY" for="ch" forName="dotArrow3" refType="h" fact="0.026"/>
                  <dgm:constr type="w" for="ch" forName="dotArrow3" refType="userD"/>
                  <dgm:constr type="h" for="ch" forName="dotArrow3" refType="userD"/>
                  <dgm:constr type="ctrX" for="ch" forName="dotArrow4" refType="w" fact="0.2376"/>
                  <dgm:constr type="ctrY" for="ch" forName="dotArrow4" refType="h" fact="0.0448"/>
                  <dgm:constr type="w" for="ch" forName="dotArrow4" refType="userD"/>
                  <dgm:constr type="h" for="ch" forName="dotArrow4" refType="userD"/>
                  <dgm:constr type="ctrX" for="ch" forName="dotArrow5" refType="w" fact="0.2168"/>
                  <dgm:constr type="ctrY" for="ch" forName="dotArrow5" refType="h" fact="0.0635"/>
                  <dgm:constr type="w" for="ch" forName="dotArrow5" refType="userD"/>
                  <dgm:constr type="h" for="ch" forName="dotArrow5" refType="userD"/>
                  <dgm:constr type="ctrX" for="ch" forName="dotArrow6" refType="w" fact="0.2585"/>
                  <dgm:constr type="ctrY" for="ch" forName="dotArrow6" refType="h" fact="0.0656"/>
                  <dgm:constr type="w" for="ch" forName="dotArrow6" refType="userD"/>
                  <dgm:constr type="h" for="ch" forName="dotArrow6" refType="userD"/>
                  <dgm:constr type="ctrX" for="ch" forName="dotArrow7" refType="w" fact="0.2585"/>
                  <dgm:constr type="ctrY" for="ch" forName="dotArrow7" refType="h" fact="0.1052"/>
                  <dgm:constr type="w" for="ch" forName="dotArrow7" refType="userD"/>
                  <dgm:constr type="h" for="ch" forName="dotArrow7" refType="userD"/>
                  <dgm:constr type="r" for="ch" forName="parTx1" refType="w" fact="0.7885"/>
                  <dgm:constr type="t" for="ch" forName="parTx1" refType="h" fact="0.928"/>
                  <dgm:constr type="w" for="ch" forName="parTx1" refType="w" fact="0.3081"/>
                  <dgm:constr type="h" for="ch" forName="parTx1" refType="h" fact="0.0962"/>
                  <dgm:constr type="ctrX" for="ch" forName="picture1" refType="w" fact="0.8025"/>
                  <dgm:constr type="ctrY" for="ch" forName="picture1" refType="h" fact="0.9169"/>
                  <dgm:constr type="w" for="ch" forName="picture1" refType="w" fact="0.1429"/>
                  <dgm:constr type="h" for="ch" forName="picture1" refType="h" fact="0.1663"/>
                  <dgm:constr type="r" for="ch" forName="parTx2" refType="w" fact="0.5178"/>
                  <dgm:constr type="t" for="ch" forName="parTx2" refType="h" fact="0.8143"/>
                  <dgm:constr type="w" for="ch" forName="parTx2" refType="w" fact="0.3081"/>
                  <dgm:constr type="h" for="ch" forName="parTx2" refType="h" fact="0.0962"/>
                  <dgm:constr type="ctrX" for="ch" forName="picture2" refType="w" fact="0.5318"/>
                  <dgm:constr type="ctrY" for="ch" forName="picture2" refType="h" fact="0.8032"/>
                  <dgm:constr type="w" for="ch" forName="picture2" refType="w" fact="0.1429"/>
                  <dgm:constr type="h" for="ch" forName="picture2" refType="h" fact="0.1663"/>
                  <dgm:constr type="r" for="ch" forName="parTx3" refType="w" fact="0.371"/>
                  <dgm:constr type="t" for="ch" forName="parTx3" refType="h" fact="0.65"/>
                  <dgm:constr type="w" for="ch" forName="parTx3" refType="w" fact="0.3081"/>
                  <dgm:constr type="h" for="ch" forName="parTx3" refType="h" fact="0.0962"/>
                  <dgm:constr type="ctrX" for="ch" forName="picture3" refType="w" fact="0.385"/>
                  <dgm:constr type="ctrY" for="ch" forName="picture3" refType="h" fact="0.6389"/>
                  <dgm:constr type="w" for="ch" forName="picture3" refType="w" fact="0.1429"/>
                  <dgm:constr type="h" for="ch" forName="picture3" refType="h" fact="0.1663"/>
                  <dgm:constr type="r" for="ch" forName="parTx4" refType="w" fact="0.2943"/>
                  <dgm:constr type="t" for="ch" forName="parTx4" refType="h" fact="0.4388"/>
                  <dgm:constr type="w" for="ch" forName="parTx4" refType="w" fact="0.3081"/>
                  <dgm:constr type="h" for="ch" forName="parTx4" refType="h" fact="0.0962"/>
                  <dgm:constr type="ctrX" for="ch" forName="picture4" refType="w" fact="0.3083"/>
                  <dgm:constr type="ctrY" for="ch" forName="picture4" refType="h" fact="0.4277"/>
                  <dgm:constr type="w" for="ch" forName="picture4" refType="w" fact="0.1429"/>
                  <dgm:constr type="h" for="ch" forName="picture4" refType="h" fact="0.1663"/>
                  <dgm:constr type="r" for="ch" forName="parTx5" refType="w" fact="0.2516"/>
                  <dgm:constr type="t" for="ch" forName="parTx5" refType="h" fact="0.2238"/>
                  <dgm:constr type="w" for="ch" forName="parTx5" refType="w" fact="0.3081"/>
                  <dgm:constr type="h" for="ch" forName="parTx5" refType="h" fact="0.0962"/>
                  <dgm:constr type="ctrX" for="ch" forName="picture5" refType="w" fact="0.2656"/>
                  <dgm:constr type="ctrY" for="ch" forName="picture5" refType="h" fact="0.2127"/>
                  <dgm:constr type="w" for="ch" forName="picture5" refType="w" fact="0.1429"/>
                  <dgm:constr type="h" for="ch" forName="picture5" refType="h" fact="0.1663"/>
                </dgm:constrLst>
              </dgm:else>
            </dgm:choose>
          </dgm:else>
        </dgm:choose>
      </dgm:if>
      <dgm:if name="Name52" axis="ch" ptType="node" func="cnt" op="equ" val="6">
        <dgm:choose name="Name53">
          <dgm:if name="Name54" func="var" arg="dir" op="equ" val="norm">
            <dgm:choose name="Name55">
              <dgm:if name="Name56" axis="des" func="maxDepth" op="gt" val="1">
                <dgm:alg type="composite">
                  <dgm:param type="ar" val="1.33"/>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parTx6"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primFontSz" for="ch" forName="desTx4" refType="primFontSz" refFor="ch" refForName="desTx1" op="equ"/>
                  <dgm:constr type="primFontSz" for="ch" forName="desTx5" refType="primFontSz" refFor="ch" refForName="desTx1" op="equ"/>
                  <dgm:constr type="primFontSz" for="ch" forName="desTx6" refType="primFontSz" refFor="ch" refForName="desTx1" op="equ"/>
                  <dgm:constr type="userD" refType="w" fact="0.0105"/>
                  <dgm:constr type="ctrX" for="ch" forName="dot1" refType="w" fact="0.3608"/>
                  <dgm:constr type="ctrY" for="ch" forName="dot1" refType="h" fact="0.8839"/>
                  <dgm:constr type="w" for="ch" forName="dot1" refType="userD"/>
                  <dgm:constr type="h" for="ch" forName="dot1" refType="userD"/>
                  <dgm:constr type="ctrX" for="ch" forName="dot2" refType="w" fact="0.3384"/>
                  <dgm:constr type="ctrY" for="ch" forName="dot2" refType="h" fact="0.8967"/>
                  <dgm:constr type="w" for="ch" forName="dot2" refType="userD"/>
                  <dgm:constr type="h" for="ch" forName="dot2" refType="userD"/>
                  <dgm:constr type="ctrX" for="ch" forName="dot3" refType="w" fact="0.3155"/>
                  <dgm:constr type="ctrY" for="ch" forName="dot3" refType="h" fact="0.9076"/>
                  <dgm:constr type="w" for="ch" forName="dot3" refType="userD"/>
                  <dgm:constr type="h" for="ch" forName="dot3" refType="userD"/>
                  <dgm:constr type="ctrX" for="ch" forName="dot4" refType="w" fact="0.2923"/>
                  <dgm:constr type="ctrY" for="ch" forName="dot4" refType="h" fact="0.9165"/>
                  <dgm:constr type="w" for="ch" forName="dot4" refType="userD"/>
                  <dgm:constr type="h" for="ch" forName="dot4" refType="userD"/>
                  <dgm:constr type="ctrX" for="ch" forName="dot5" refType="w" fact="0.2688"/>
                  <dgm:constr type="ctrY" for="ch" forName="dot5" refType="h" fact="0.9234"/>
                  <dgm:constr type="w" for="ch" forName="dot5" refType="userD"/>
                  <dgm:constr type="h" for="ch" forName="dot5" refType="userD"/>
                  <dgm:constr type="ctrX" for="ch" forName="dot6" refType="w" fact="0.4883"/>
                  <dgm:constr type="ctrY" for="ch" forName="dot6" refType="h" fact="0.764"/>
                  <dgm:constr type="w" for="ch" forName="dot6" refType="userD"/>
                  <dgm:constr type="h" for="ch" forName="dot6" refType="userD"/>
                  <dgm:constr type="ctrX" for="ch" forName="dot7" refType="w" fact="0.4695"/>
                  <dgm:constr type="ctrY" for="ch" forName="dot7" refType="h" fact="0.7878"/>
                  <dgm:constr type="w" for="ch" forName="dot7" refType="userD"/>
                  <dgm:constr type="h" for="ch" forName="dot7" refType="userD"/>
                  <dgm:constr type="ctrX" for="ch" forName="dot8" refType="w" fact="0.5696"/>
                  <dgm:constr type="ctrY" for="ch" forName="dot8" refType="h" fact="0.6227"/>
                  <dgm:constr type="w" for="ch" forName="dot8" refType="userD"/>
                  <dgm:constr type="h" for="ch" forName="dot8" refType="userD"/>
                  <dgm:constr type="ctrX" for="ch" forName="dot9" refType="w" fact="0.6247"/>
                  <dgm:constr type="ctrY" for="ch" forName="dot9" refType="h" fact="0.4556"/>
                  <dgm:constr type="w" for="ch" forName="dot9" refType="userD"/>
                  <dgm:constr type="h" for="ch" forName="dot9" refType="userD"/>
                  <dgm:constr type="ctrX" for="ch" forName="dot10" refType="w" fact="0.6509"/>
                  <dgm:constr type="ctrY" for="ch" forName="dot10" refType="h" fact="0.2816"/>
                  <dgm:constr type="w" for="ch" forName="dot10" refType="userD"/>
                  <dgm:constr type="h" for="ch" forName="dot10" refType="userD"/>
                  <dgm:constr type="ctrX" for="ch" forName="dotArrow1" refType="w" fact="0.6281"/>
                  <dgm:constr type="ctrY" for="ch" forName="dotArrow1" refType="h" fact="0.0748"/>
                  <dgm:constr type="w" for="ch" forName="dotArrow1" refType="userD"/>
                  <dgm:constr type="h" for="ch" forName="dotArrow1" refType="userD"/>
                  <dgm:constr type="ctrX" for="ch" forName="dotArrow2" refType="w" fact="0.6437"/>
                  <dgm:constr type="ctrY" for="ch" forName="dotArrow2" refType="h" fact="0.0581"/>
                  <dgm:constr type="w" for="ch" forName="dotArrow2" refType="userD"/>
                  <dgm:constr type="h" for="ch" forName="dotArrow2" refType="userD"/>
                  <dgm:constr type="ctrX" for="ch" forName="dotArrow3" refType="w" fact="0.6593"/>
                  <dgm:constr type="ctrY" for="ch" forName="dotArrow3" refType="h" fact="0.0414"/>
                  <dgm:constr type="w" for="ch" forName="dotArrow3" refType="userD"/>
                  <dgm:constr type="h" for="ch" forName="dotArrow3" refType="userD"/>
                  <dgm:constr type="ctrX" for="ch" forName="dotArrow4" refType="w" fact="0.675"/>
                  <dgm:constr type="ctrY" for="ch" forName="dotArrow4" refType="h" fact="0.0581"/>
                  <dgm:constr type="w" for="ch" forName="dotArrow4" refType="userD"/>
                  <dgm:constr type="h" for="ch" forName="dotArrow4" refType="userD"/>
                  <dgm:constr type="ctrX" for="ch" forName="dotArrow5" refType="w" fact="0.6906"/>
                  <dgm:constr type="ctrY" for="ch" forName="dotArrow5" refType="h" fact="0.0748"/>
                  <dgm:constr type="w" for="ch" forName="dotArrow5" refType="userD"/>
                  <dgm:constr type="h" for="ch" forName="dotArrow5" refType="userD"/>
                  <dgm:constr type="ctrX" for="ch" forName="dotArrow6" refType="w" fact="0.6593"/>
                  <dgm:constr type="ctrY" for="ch" forName="dotArrow6" refType="h" fact="0.0766"/>
                  <dgm:constr type="w" for="ch" forName="dotArrow6" refType="userD"/>
                  <dgm:constr type="h" for="ch" forName="dotArrow6" refType="userD"/>
                  <dgm:constr type="ctrX" for="ch" forName="dotArrow7" refType="w" fact="0.6593"/>
                  <dgm:constr type="ctrY" for="ch" forName="dotArrow7" refType="h" fact="0.1118"/>
                  <dgm:constr type="w" for="ch" forName="dotArrow7" refType="userD"/>
                  <dgm:constr type="h" for="ch" forName="dotArrow7" refType="userD"/>
                  <dgm:constr type="l" for="ch" forName="parTx1" refType="w" fact="0.2091"/>
                  <dgm:constr type="t" for="ch" forName="parTx1" refType="h" fact="0.9433"/>
                  <dgm:constr type="w" for="ch" forName="parTx1" refType="w" fact="0.2275"/>
                  <dgm:constr type="h" for="ch" forName="parTx1" refType="h" fact="0.0811"/>
                  <dgm:constr type="ctrX" for="ch" forName="picture1" refType="w" fact="0.1988"/>
                  <dgm:constr type="ctrY" for="ch" forName="picture1" refType="h" fact="0.9322"/>
                  <dgm:constr type="w" for="ch" forName="picture1" refType="w" fact="0.1055"/>
                  <dgm:constr type="h" for="ch" forName="picture1" refType="h" fact="0.1403"/>
                  <dgm:constr type="l" for="ch" forName="desTx1" refType="r" refFor="ch" refForName="parTx1"/>
                  <dgm:constr type="r" for="ch" forName="desTx1" refType="w"/>
                  <dgm:constr type="t" for="ch" forName="desTx1" refType="t" refFor="ch" refForName="parTx1"/>
                  <dgm:constr type="h" for="ch" forName="desTx1" refType="h" refFor="ch" refForName="parTx1"/>
                  <dgm:constr type="l" for="ch" forName="parTx2" refType="w" fact="0.4273"/>
                  <dgm:constr type="t" for="ch" forName="parTx2" refType="h" fact="0.8468"/>
                  <dgm:constr type="w" for="ch" forName="parTx2" refType="w" fact="0.2275"/>
                  <dgm:constr type="h" for="ch" forName="parTx2" refType="h" fact="0.0811"/>
                  <dgm:constr type="ctrX" for="ch" forName="picture2" refType="w" fact="0.4169"/>
                  <dgm:constr type="ctrY" for="ch" forName="picture2" refType="h" fact="0.8357"/>
                  <dgm:constr type="w" for="ch" forName="picture2" refType="w" fact="0.1055"/>
                  <dgm:constr type="h" for="ch" forName="picture2" refType="h" fact="0.1403"/>
                  <dgm:constr type="l" for="ch" forName="desTx2" refType="r" refFor="ch" refForName="parTx2"/>
                  <dgm:constr type="r" for="ch" forName="desTx2" refType="w"/>
                  <dgm:constr type="t" for="ch" forName="desTx2" refType="t" refFor="ch" refForName="parTx2"/>
                  <dgm:constr type="h" for="ch" forName="desTx2" refType="h" refFor="ch" refForName="parTx2"/>
                  <dgm:constr type="l" for="ch" forName="parTx3" refType="w" fact="0.5349"/>
                  <dgm:constr type="t" for="ch" forName="parTx3" refType="h" fact="0.7023"/>
                  <dgm:constr type="w" for="ch" forName="parTx3" refType="w" fact="0.2275"/>
                  <dgm:constr type="h" for="ch" forName="parTx3" refType="h" fact="0.0811"/>
                  <dgm:constr type="ctrX" for="ch" forName="picture3" refType="w" fact="0.5245"/>
                  <dgm:constr type="ctrY" for="ch" forName="picture3" refType="h" fact="0.6912"/>
                  <dgm:constr type="w" for="ch" forName="picture3" refType="w" fact="0.1055"/>
                  <dgm:constr type="h" for="ch" forName="picture3" refType="h" fact="0.1403"/>
                  <dgm:constr type="l" for="ch" forName="desTx3" refType="r" refFor="ch" refForName="parTx3"/>
                  <dgm:constr type="r" for="ch" forName="desTx3" refType="w"/>
                  <dgm:constr type="t" for="ch" forName="desTx3" refType="t" refFor="ch" refForName="parTx3"/>
                  <dgm:constr type="h" for="ch" forName="desTx3" refType="h" refFor="ch" refForName="parTx3"/>
                  <dgm:constr type="l" for="ch" forName="parTx4" refType="w" fact="0.5998"/>
                  <dgm:constr type="t" for="ch" forName="parTx4" refType="h" fact="0.5441"/>
                  <dgm:constr type="w" for="ch" forName="parTx4" refType="w" fact="0.2275"/>
                  <dgm:constr type="h" for="ch" forName="parTx4" refType="h" fact="0.0811"/>
                  <dgm:constr type="ctrX" for="ch" forName="picture4" refType="w" fact="0.5894"/>
                  <dgm:constr type="ctrY" for="ch" forName="picture4" refType="h" fact="0.533"/>
                  <dgm:constr type="w" for="ch" forName="picture4" refType="w" fact="0.1055"/>
                  <dgm:constr type="h" for="ch" forName="picture4" refType="h" fact="0.1403"/>
                  <dgm:constr type="l" for="ch" forName="desTx4" refType="r" refFor="ch" refForName="parTx4"/>
                  <dgm:constr type="r" for="ch" forName="desTx4" refType="w"/>
                  <dgm:constr type="t" for="ch" forName="desTx4" refType="t" refFor="ch" refForName="parTx4"/>
                  <dgm:constr type="h" for="ch" forName="desTx4" refType="h" refFor="ch" refForName="parTx4"/>
                  <dgm:constr type="l" for="ch" forName="parTx5" refType="w" fact="0.6416"/>
                  <dgm:constr type="t" for="ch" forName="parTx5" refType="h" fact="0.3737"/>
                  <dgm:constr type="w" for="ch" forName="parTx5" refType="w" fact="0.2275"/>
                  <dgm:constr type="h" for="ch" forName="parTx5" refType="h" fact="0.0811"/>
                  <dgm:constr type="ctrX" for="ch" forName="picture5" refType="w" fact="0.6313"/>
                  <dgm:constr type="ctrY" for="ch" forName="picture5" refType="h" fact="0.3626"/>
                  <dgm:constr type="w" for="ch" forName="picture5" refType="w" fact="0.1055"/>
                  <dgm:constr type="h" for="ch" forName="picture5" refType="h" fact="0.1403"/>
                  <dgm:constr type="l" for="ch" forName="desTx5" refType="r" refFor="ch" refForName="parTx5"/>
                  <dgm:constr type="r" for="ch" forName="desTx5" refType="w"/>
                  <dgm:constr type="t" for="ch" forName="desTx5" refType="t" refFor="ch" refForName="parTx5"/>
                  <dgm:constr type="h" for="ch" forName="desTx5" refType="h" refFor="ch" refForName="parTx5"/>
                  <dgm:constr type="l" for="ch" forName="parTx6" refType="w" fact="0.6644"/>
                  <dgm:constr type="t" for="ch" forName="parTx6" refType="h" fact="0.2061"/>
                  <dgm:constr type="w" for="ch" forName="parTx6" refType="w" fact="0.2275"/>
                  <dgm:constr type="h" for="ch" forName="parTx6" refType="h" fact="0.0811"/>
                  <dgm:constr type="ctrX" for="ch" forName="picture6" refType="w" fact="0.6541"/>
                  <dgm:constr type="ctrY" for="ch" forName="picture6" refType="h" fact="0.195"/>
                  <dgm:constr type="w" for="ch" forName="picture6" refType="w" fact="0.1055"/>
                  <dgm:constr type="h" for="ch" forName="picture6" refType="h" fact="0.1403"/>
                  <dgm:constr type="l" for="ch" forName="desTx6" refType="r" refFor="ch" refForName="parTx6"/>
                  <dgm:constr type="r" for="ch" forName="desTx6" refType="w"/>
                  <dgm:constr type="t" for="ch" forName="desTx6" refType="t" refFor="ch" refForName="parTx6"/>
                  <dgm:constr type="h" for="ch" forName="desTx6" refType="h" refFor="ch" refForName="parTx6"/>
                </dgm:constrLst>
              </dgm:if>
              <dgm:else name="Name57">
                <dgm:alg type="composite">
                  <dgm:param type="ar" val="1.1223"/>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parTx6" refType="primFontSz" refFor="ch" refForName="parTx1" op="equ"/>
                  <dgm:constr type="userD" refType="w" fact="0.0125"/>
                  <dgm:constr type="ctrX" for="ch" forName="dot1" refType="w" fact="0.4276"/>
                  <dgm:constr type="ctrY" for="ch" forName="dot1" refType="h" fact="0.8839"/>
                  <dgm:constr type="w" for="ch" forName="dot1" refType="userD"/>
                  <dgm:constr type="h" for="ch" forName="dot1" refType="userD"/>
                  <dgm:constr type="ctrX" for="ch" forName="dot2" refType="w" fact="0.401"/>
                  <dgm:constr type="ctrY" for="ch" forName="dot2" refType="h" fact="0.8967"/>
                  <dgm:constr type="w" for="ch" forName="dot2" refType="userD"/>
                  <dgm:constr type="h" for="ch" forName="dot2" refType="userD"/>
                  <dgm:constr type="ctrX" for="ch" forName="dot3" refType="w" fact="0.3739"/>
                  <dgm:constr type="ctrY" for="ch" forName="dot3" refType="h" fact="0.9076"/>
                  <dgm:constr type="w" for="ch" forName="dot3" refType="userD"/>
                  <dgm:constr type="h" for="ch" forName="dot3" refType="userD"/>
                  <dgm:constr type="ctrX" for="ch" forName="dot4" refType="w" fact="0.3464"/>
                  <dgm:constr type="ctrY" for="ch" forName="dot4" refType="h" fact="0.9165"/>
                  <dgm:constr type="w" for="ch" forName="dot4" refType="userD"/>
                  <dgm:constr type="h" for="ch" forName="dot4" refType="userD"/>
                  <dgm:constr type="ctrX" for="ch" forName="dot5" refType="w" fact="0.3186"/>
                  <dgm:constr type="ctrY" for="ch" forName="dot5" refType="h" fact="0.9234"/>
                  <dgm:constr type="w" for="ch" forName="dot5" refType="userD"/>
                  <dgm:constr type="h" for="ch" forName="dot5" refType="userD"/>
                  <dgm:constr type="ctrX" for="ch" forName="dot6" refType="w" fact="0.5786"/>
                  <dgm:constr type="ctrY" for="ch" forName="dot6" refType="h" fact="0.764"/>
                  <dgm:constr type="w" for="ch" forName="dot6" refType="userD"/>
                  <dgm:constr type="h" for="ch" forName="dot6" refType="userD"/>
                  <dgm:constr type="ctrX" for="ch" forName="dot7" refType="w" fact="0.5564"/>
                  <dgm:constr type="ctrY" for="ch" forName="dot7" refType="h" fact="0.7878"/>
                  <dgm:constr type="w" for="ch" forName="dot7" refType="userD"/>
                  <dgm:constr type="h" for="ch" forName="dot7" refType="userD"/>
                  <dgm:constr type="ctrX" for="ch" forName="dot8" refType="w" fact="0.675"/>
                  <dgm:constr type="ctrY" for="ch" forName="dot8" refType="h" fact="0.6227"/>
                  <dgm:constr type="w" for="ch" forName="dot8" refType="userD"/>
                  <dgm:constr type="h" for="ch" forName="dot8" refType="userD"/>
                  <dgm:constr type="ctrX" for="ch" forName="dot9" refType="w" fact="0.7403"/>
                  <dgm:constr type="ctrY" for="ch" forName="dot9" refType="h" fact="0.4556"/>
                  <dgm:constr type="w" for="ch" forName="dot9" refType="userD"/>
                  <dgm:constr type="h" for="ch" forName="dot9" refType="userD"/>
                  <dgm:constr type="ctrX" for="ch" forName="dot10" refType="w" fact="0.7714"/>
                  <dgm:constr type="ctrY" for="ch" forName="dot10" refType="h" fact="0.2816"/>
                  <dgm:constr type="w" for="ch" forName="dot10" refType="userD"/>
                  <dgm:constr type="h" for="ch" forName="dot10" refType="userD"/>
                  <dgm:constr type="ctrX" for="ch" forName="dotArrow1" refType="w" fact="0.7443"/>
                  <dgm:constr type="ctrY" for="ch" forName="dotArrow1" refType="h" fact="0.0748"/>
                  <dgm:constr type="w" for="ch" forName="dotArrow1" refType="userD"/>
                  <dgm:constr type="h" for="ch" forName="dotArrow1" refType="userD"/>
                  <dgm:constr type="ctrX" for="ch" forName="dotArrow2" refType="w" fact="0.7628"/>
                  <dgm:constr type="ctrY" for="ch" forName="dotArrow2" refType="h" fact="0.0581"/>
                  <dgm:constr type="w" for="ch" forName="dotArrow2" refType="userD"/>
                  <dgm:constr type="h" for="ch" forName="dotArrow2" refType="userD"/>
                  <dgm:constr type="ctrX" for="ch" forName="dotArrow3" refType="w" fact="0.7814"/>
                  <dgm:constr type="ctrY" for="ch" forName="dotArrow3" refType="h" fact="0.0414"/>
                  <dgm:constr type="w" for="ch" forName="dotArrow3" refType="userD"/>
                  <dgm:constr type="h" for="ch" forName="dotArrow3" refType="userD"/>
                  <dgm:constr type="ctrX" for="ch" forName="dotArrow4" refType="w" fact="0.7999"/>
                  <dgm:constr type="ctrY" for="ch" forName="dotArrow4" refType="h" fact="0.0581"/>
                  <dgm:constr type="w" for="ch" forName="dotArrow4" refType="userD"/>
                  <dgm:constr type="h" for="ch" forName="dotArrow4" refType="userD"/>
                  <dgm:constr type="ctrX" for="ch" forName="dotArrow5" refType="w" fact="0.8184"/>
                  <dgm:constr type="ctrY" for="ch" forName="dotArrow5" refType="h" fact="0.0748"/>
                  <dgm:constr type="w" for="ch" forName="dotArrow5" refType="userD"/>
                  <dgm:constr type="h" for="ch" forName="dotArrow5" refType="userD"/>
                  <dgm:constr type="ctrX" for="ch" forName="dotArrow6" refType="w" fact="0.7814"/>
                  <dgm:constr type="ctrY" for="ch" forName="dotArrow6" refType="h" fact="0.0766"/>
                  <dgm:constr type="w" for="ch" forName="dotArrow6" refType="userD"/>
                  <dgm:constr type="h" for="ch" forName="dotArrow6" refType="userD"/>
                  <dgm:constr type="ctrX" for="ch" forName="dotArrow7" refType="w" fact="0.7814"/>
                  <dgm:constr type="ctrY" for="ch" forName="dotArrow7" refType="h" fact="0.1118"/>
                  <dgm:constr type="w" for="ch" forName="dotArrow7" refType="userD"/>
                  <dgm:constr type="h" for="ch" forName="dotArrow7" refType="userD"/>
                  <dgm:constr type="l" for="ch" forName="parTx1" refType="w" fact="0.2479"/>
                  <dgm:constr type="t" for="ch" forName="parTx1" refType="h" fact="0.9416"/>
                  <dgm:constr type="w" for="ch" forName="parTx1" refType="w" fact="0.2696"/>
                  <dgm:constr type="h" for="ch" forName="parTx1" refType="h" fact="0.0811"/>
                  <dgm:constr type="ctrX" for="ch" forName="picture1" refType="w" fact="0.2356"/>
                  <dgm:constr type="ctrY" for="ch" forName="picture1" refType="h" fact="0.9322"/>
                  <dgm:constr type="w" for="ch" forName="picture1" refType="w" fact="0.125"/>
                  <dgm:constr type="h" for="ch" forName="picture1" refType="h" fact="0.1403"/>
                  <dgm:constr type="l" for="ch" forName="parTx2" refType="w" fact="0.5064"/>
                  <dgm:constr type="t" for="ch" forName="parTx2" refType="h" fact="0.8451"/>
                  <dgm:constr type="w" for="ch" forName="parTx2" refType="w" fact="0.2696"/>
                  <dgm:constr type="h" for="ch" forName="parTx2" refType="h" fact="0.0811"/>
                  <dgm:constr type="ctrX" for="ch" forName="picture2" refType="w" fact="0.4941"/>
                  <dgm:constr type="ctrY" for="ch" forName="picture2" refType="h" fact="0.8357"/>
                  <dgm:constr type="w" for="ch" forName="picture2" refType="w" fact="0.125"/>
                  <dgm:constr type="h" for="ch" forName="picture2" refType="h" fact="0.1403"/>
                  <dgm:constr type="l" for="ch" forName="parTx3" refType="w" fact="0.6339"/>
                  <dgm:constr type="t" for="ch" forName="parTx3" refType="h" fact="0.7006"/>
                  <dgm:constr type="w" for="ch" forName="parTx3" refType="w" fact="0.2696"/>
                  <dgm:constr type="h" for="ch" forName="parTx3" refType="h" fact="0.0811"/>
                  <dgm:constr type="ctrX" for="ch" forName="picture3" refType="w" fact="0.6216"/>
                  <dgm:constr type="ctrY" for="ch" forName="picture3" refType="h" fact="0.6912"/>
                  <dgm:constr type="w" for="ch" forName="picture3" refType="w" fact="0.125"/>
                  <dgm:constr type="h" for="ch" forName="picture3" refType="h" fact="0.1403"/>
                  <dgm:constr type="l" for="ch" forName="parTx4" refType="w" fact="0.7108"/>
                  <dgm:constr type="t" for="ch" forName="parTx4" refType="h" fact="0.5424"/>
                  <dgm:constr type="w" for="ch" forName="parTx4" refType="w" fact="0.2696"/>
                  <dgm:constr type="h" for="ch" forName="parTx4" refType="h" fact="0.0811"/>
                  <dgm:constr type="ctrX" for="ch" forName="picture4" refType="w" fact="0.6985"/>
                  <dgm:constr type="ctrY" for="ch" forName="picture4" refType="h" fact="0.533"/>
                  <dgm:constr type="w" for="ch" forName="picture4" refType="w" fact="0.125"/>
                  <dgm:constr type="h" for="ch" forName="picture4" refType="h" fact="0.1403"/>
                  <dgm:constr type="l" for="ch" forName="parTx5" refType="w" fact="0.7604"/>
                  <dgm:constr type="t" for="ch" forName="parTx5" refType="h" fact="0.372"/>
                  <dgm:constr type="w" for="ch" forName="parTx5" refType="w" fact="0.2696"/>
                  <dgm:constr type="h" for="ch" forName="parTx5" refType="h" fact="0.0811"/>
                  <dgm:constr type="ctrX" for="ch" forName="picture5" refType="w" fact="0.7481"/>
                  <dgm:constr type="ctrY" for="ch" forName="picture5" refType="h" fact="0.3626"/>
                  <dgm:constr type="w" for="ch" forName="picture5" refType="w" fact="0.125"/>
                  <dgm:constr type="h" for="ch" forName="picture5" refType="h" fact="0.1403"/>
                  <dgm:constr type="l" for="ch" forName="parTx6" refType="w" fact="0.7874"/>
                  <dgm:constr type="t" for="ch" forName="parTx6" refType="h" fact="0.2044"/>
                  <dgm:constr type="w" for="ch" forName="parTx6" refType="w" fact="0.2696"/>
                  <dgm:constr type="h" for="ch" forName="parTx6" refType="h" fact="0.0811"/>
                  <dgm:constr type="ctrX" for="ch" forName="picture6" refType="w" fact="0.7751"/>
                  <dgm:constr type="ctrY" for="ch" forName="picture6" refType="h" fact="0.195"/>
                  <dgm:constr type="w" for="ch" forName="picture6" refType="w" fact="0.125"/>
                  <dgm:constr type="h" for="ch" forName="picture6" refType="h" fact="0.1403"/>
                </dgm:constrLst>
              </dgm:else>
            </dgm:choose>
          </dgm:if>
          <dgm:else name="Name58">
            <dgm:choose name="Name59">
              <dgm:if name="Name60" axis="des" func="maxDepth" op="gt" val="1">
                <dgm:alg type="composite">
                  <dgm:param type="ar" val="1.33"/>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parTx6"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primFontSz" for="ch" forName="desTx4" refType="primFontSz" refFor="ch" refForName="desTx1" op="equ"/>
                  <dgm:constr type="primFontSz" for="ch" forName="desTx5" refType="primFontSz" refFor="ch" refForName="desTx1" op="equ"/>
                  <dgm:constr type="primFontSz" for="ch" forName="desTx6" refType="primFontSz" refFor="ch" refForName="desTx1" op="equ"/>
                  <dgm:constr type="userD" refType="w" fact="0.0105"/>
                  <dgm:constr type="ctrX" for="ch" forName="dot1" refType="w" fact="0.6392"/>
                  <dgm:constr type="ctrY" for="ch" forName="dot1" refType="h" fact="0.8839"/>
                  <dgm:constr type="w" for="ch" forName="dot1" refType="userD"/>
                  <dgm:constr type="h" for="ch" forName="dot1" refType="userD"/>
                  <dgm:constr type="ctrX" for="ch" forName="dot2" refType="w" fact="0.6616"/>
                  <dgm:constr type="ctrY" for="ch" forName="dot2" refType="h" fact="0.8967"/>
                  <dgm:constr type="w" for="ch" forName="dot2" refType="userD"/>
                  <dgm:constr type="h" for="ch" forName="dot2" refType="userD"/>
                  <dgm:constr type="ctrX" for="ch" forName="dot3" refType="w" fact="0.6845"/>
                  <dgm:constr type="ctrY" for="ch" forName="dot3" refType="h" fact="0.9076"/>
                  <dgm:constr type="w" for="ch" forName="dot3" refType="userD"/>
                  <dgm:constr type="h" for="ch" forName="dot3" refType="userD"/>
                  <dgm:constr type="ctrX" for="ch" forName="dot4" refType="w" fact="0.7077"/>
                  <dgm:constr type="ctrY" for="ch" forName="dot4" refType="h" fact="0.9165"/>
                  <dgm:constr type="w" for="ch" forName="dot4" refType="userD"/>
                  <dgm:constr type="h" for="ch" forName="dot4" refType="userD"/>
                  <dgm:constr type="ctrX" for="ch" forName="dot5" refType="w" fact="0.7312"/>
                  <dgm:constr type="ctrY" for="ch" forName="dot5" refType="h" fact="0.9234"/>
                  <dgm:constr type="w" for="ch" forName="dot5" refType="userD"/>
                  <dgm:constr type="h" for="ch" forName="dot5" refType="userD"/>
                  <dgm:constr type="ctrX" for="ch" forName="dot6" refType="w" fact="0.5117"/>
                  <dgm:constr type="ctrY" for="ch" forName="dot6" refType="h" fact="0.764"/>
                  <dgm:constr type="w" for="ch" forName="dot6" refType="userD"/>
                  <dgm:constr type="h" for="ch" forName="dot6" refType="userD"/>
                  <dgm:constr type="ctrX" for="ch" forName="dot7" refType="w" fact="0.5305"/>
                  <dgm:constr type="ctrY" for="ch" forName="dot7" refType="h" fact="0.7878"/>
                  <dgm:constr type="w" for="ch" forName="dot7" refType="userD"/>
                  <dgm:constr type="h" for="ch" forName="dot7" refType="userD"/>
                  <dgm:constr type="ctrX" for="ch" forName="dot8" refType="w" fact="0.4304"/>
                  <dgm:constr type="ctrY" for="ch" forName="dot8" refType="h" fact="0.6227"/>
                  <dgm:constr type="w" for="ch" forName="dot8" refType="userD"/>
                  <dgm:constr type="h" for="ch" forName="dot8" refType="userD"/>
                  <dgm:constr type="ctrX" for="ch" forName="dot9" refType="w" fact="0.3753"/>
                  <dgm:constr type="ctrY" for="ch" forName="dot9" refType="h" fact="0.4556"/>
                  <dgm:constr type="w" for="ch" forName="dot9" refType="userD"/>
                  <dgm:constr type="h" for="ch" forName="dot9" refType="userD"/>
                  <dgm:constr type="ctrX" for="ch" forName="dot10" refType="w" fact="0.3491"/>
                  <dgm:constr type="ctrY" for="ch" forName="dot10" refType="h" fact="0.2816"/>
                  <dgm:constr type="w" for="ch" forName="dot10" refType="userD"/>
                  <dgm:constr type="h" for="ch" forName="dot10" refType="userD"/>
                  <dgm:constr type="ctrX" for="ch" forName="dotArrow1" refType="w" fact="0.3719"/>
                  <dgm:constr type="ctrY" for="ch" forName="dotArrow1" refType="h" fact="0.0748"/>
                  <dgm:constr type="w" for="ch" forName="dotArrow1" refType="userD"/>
                  <dgm:constr type="h" for="ch" forName="dotArrow1" refType="userD"/>
                  <dgm:constr type="ctrX" for="ch" forName="dotArrow2" refType="w" fact="0.3563"/>
                  <dgm:constr type="ctrY" for="ch" forName="dotArrow2" refType="h" fact="0.0581"/>
                  <dgm:constr type="w" for="ch" forName="dotArrow2" refType="userD"/>
                  <dgm:constr type="h" for="ch" forName="dotArrow2" refType="userD"/>
                  <dgm:constr type="ctrX" for="ch" forName="dotArrow3" refType="w" fact="0.3407"/>
                  <dgm:constr type="ctrY" for="ch" forName="dotArrow3" refType="h" fact="0.0414"/>
                  <dgm:constr type="w" for="ch" forName="dotArrow3" refType="userD"/>
                  <dgm:constr type="h" for="ch" forName="dotArrow3" refType="userD"/>
                  <dgm:constr type="ctrX" for="ch" forName="dotArrow4" refType="w" fact="0.325"/>
                  <dgm:constr type="ctrY" for="ch" forName="dotArrow4" refType="h" fact="0.0581"/>
                  <dgm:constr type="w" for="ch" forName="dotArrow4" refType="userD"/>
                  <dgm:constr type="h" for="ch" forName="dotArrow4" refType="userD"/>
                  <dgm:constr type="ctrX" for="ch" forName="dotArrow5" refType="w" fact="0.3094"/>
                  <dgm:constr type="ctrY" for="ch" forName="dotArrow5" refType="h" fact="0.0748"/>
                  <dgm:constr type="w" for="ch" forName="dotArrow5" refType="userD"/>
                  <dgm:constr type="h" for="ch" forName="dotArrow5" refType="userD"/>
                  <dgm:constr type="ctrX" for="ch" forName="dotArrow6" refType="w" fact="0.3407"/>
                  <dgm:constr type="ctrY" for="ch" forName="dotArrow6" refType="h" fact="0.0766"/>
                  <dgm:constr type="w" for="ch" forName="dotArrow6" refType="userD"/>
                  <dgm:constr type="h" for="ch" forName="dotArrow6" refType="userD"/>
                  <dgm:constr type="ctrX" for="ch" forName="dotArrow7" refType="w" fact="0.3407"/>
                  <dgm:constr type="ctrY" for="ch" forName="dotArrow7" refType="h" fact="0.1118"/>
                  <dgm:constr type="w" for="ch" forName="dotArrow7" refType="userD"/>
                  <dgm:constr type="h" for="ch" forName="dotArrow7" refType="userD"/>
                  <dgm:constr type="r" for="ch" forName="parTx1" refType="w" fact="0.7909"/>
                  <dgm:constr type="t" for="ch" forName="parTx1" refType="h" fact="0.9433"/>
                  <dgm:constr type="w" for="ch" forName="parTx1" refType="w" fact="0.2275"/>
                  <dgm:constr type="h" for="ch" forName="parTx1" refType="h" fact="0.0811"/>
                  <dgm:constr type="ctrX" for="ch" forName="picture1" refType="w" fact="0.8012"/>
                  <dgm:constr type="ctrY" for="ch" forName="picture1" refType="h" fact="0.9322"/>
                  <dgm:constr type="w" for="ch" forName="picture1" refType="w" fact="0.1055"/>
                  <dgm:constr type="h" for="ch" forName="picture1" refType="h" fact="0.1403"/>
                  <dgm:constr type="r" for="ch" forName="desTx1" refType="l" refFor="ch" refForName="parTx1"/>
                  <dgm:constr type="l" for="ch" forName="desTx1"/>
                  <dgm:constr type="t" for="ch" forName="desTx1" refType="t" refFor="ch" refForName="parTx1"/>
                  <dgm:constr type="h" for="ch" forName="desTx1" refType="h" refFor="ch" refForName="parTx1"/>
                  <dgm:constr type="r" for="ch" forName="parTx2" refType="w" fact="0.5727"/>
                  <dgm:constr type="t" for="ch" forName="parTx2" refType="h" fact="0.8468"/>
                  <dgm:constr type="w" for="ch" forName="parTx2" refType="w" fact="0.2275"/>
                  <dgm:constr type="h" for="ch" forName="parTx2" refType="h" fact="0.0811"/>
                  <dgm:constr type="ctrX" for="ch" forName="picture2" refType="w" fact="0.5831"/>
                  <dgm:constr type="ctrY" for="ch" forName="picture2" refType="h" fact="0.8357"/>
                  <dgm:constr type="w" for="ch" forName="picture2" refType="w" fact="0.1055"/>
                  <dgm:constr type="h" for="ch" forName="picture2" refType="h" fact="0.1403"/>
                  <dgm:constr type="r" for="ch" forName="desTx2" refType="l" refFor="ch" refForName="parTx2"/>
                  <dgm:constr type="l" for="ch" forName="desTx2"/>
                  <dgm:constr type="t" for="ch" forName="desTx2" refType="t" refFor="ch" refForName="parTx2"/>
                  <dgm:constr type="h" for="ch" forName="desTx2" refType="h" refFor="ch" refForName="parTx2"/>
                  <dgm:constr type="r" for="ch" forName="parTx3" refType="w" fact="0.4651"/>
                  <dgm:constr type="t" for="ch" forName="parTx3" refType="h" fact="0.7023"/>
                  <dgm:constr type="w" for="ch" forName="parTx3" refType="w" fact="0.2275"/>
                  <dgm:constr type="h" for="ch" forName="parTx3" refType="h" fact="0.0811"/>
                  <dgm:constr type="ctrX" for="ch" forName="picture3" refType="w" fact="0.4755"/>
                  <dgm:constr type="ctrY" for="ch" forName="picture3" refType="h" fact="0.6912"/>
                  <dgm:constr type="w" for="ch" forName="picture3" refType="w" fact="0.1055"/>
                  <dgm:constr type="h" for="ch" forName="picture3" refType="h" fact="0.1403"/>
                  <dgm:constr type="r" for="ch" forName="desTx3" refType="l" refFor="ch" refForName="parTx3"/>
                  <dgm:constr type="l" for="ch" forName="desTx3"/>
                  <dgm:constr type="t" for="ch" forName="desTx3" refType="t" refFor="ch" refForName="parTx3"/>
                  <dgm:constr type="h" for="ch" forName="desTx3" refType="h" refFor="ch" refForName="parTx3"/>
                  <dgm:constr type="r" for="ch" forName="parTx4" refType="w" fact="0.4002"/>
                  <dgm:constr type="t" for="ch" forName="parTx4" refType="h" fact="0.5441"/>
                  <dgm:constr type="w" for="ch" forName="parTx4" refType="w" fact="0.2275"/>
                  <dgm:constr type="h" for="ch" forName="parTx4" refType="h" fact="0.0811"/>
                  <dgm:constr type="ctrX" for="ch" forName="picture4" refType="w" fact="0.4106"/>
                  <dgm:constr type="ctrY" for="ch" forName="picture4" refType="h" fact="0.533"/>
                  <dgm:constr type="w" for="ch" forName="picture4" refType="w" fact="0.1055"/>
                  <dgm:constr type="h" for="ch" forName="picture4" refType="h" fact="0.1403"/>
                  <dgm:constr type="r" for="ch" forName="desTx4" refType="l" refFor="ch" refForName="parTx4"/>
                  <dgm:constr type="l" for="ch" forName="desTx4"/>
                  <dgm:constr type="t" for="ch" forName="desTx4" refType="t" refFor="ch" refForName="parTx4"/>
                  <dgm:constr type="h" for="ch" forName="desTx4" refType="h" refFor="ch" refForName="parTx4"/>
                  <dgm:constr type="r" for="ch" forName="parTx5" refType="w" fact="0.3584"/>
                  <dgm:constr type="t" for="ch" forName="parTx5" refType="h" fact="0.3737"/>
                  <dgm:constr type="w" for="ch" forName="parTx5" refType="w" fact="0.2275"/>
                  <dgm:constr type="h" for="ch" forName="parTx5" refType="h" fact="0.0811"/>
                  <dgm:constr type="ctrX" for="ch" forName="picture5" refType="w" fact="0.3687"/>
                  <dgm:constr type="ctrY" for="ch" forName="picture5" refType="h" fact="0.3626"/>
                  <dgm:constr type="w" for="ch" forName="picture5" refType="w" fact="0.1055"/>
                  <dgm:constr type="h" for="ch" forName="picture5" refType="h" fact="0.1403"/>
                  <dgm:constr type="r" for="ch" forName="desTx5" refType="l" refFor="ch" refForName="parTx5"/>
                  <dgm:constr type="l" for="ch" forName="desTx5"/>
                  <dgm:constr type="t" for="ch" forName="desTx5" refType="t" refFor="ch" refForName="parTx5"/>
                  <dgm:constr type="h" for="ch" forName="desTx5" refType="h" refFor="ch" refForName="parTx5"/>
                  <dgm:constr type="r" for="ch" forName="parTx6" refType="w" fact="0.3356"/>
                  <dgm:constr type="t" for="ch" forName="parTx6" refType="h" fact="0.2061"/>
                  <dgm:constr type="w" for="ch" forName="parTx6" refType="w" fact="0.2275"/>
                  <dgm:constr type="h" for="ch" forName="parTx6" refType="h" fact="0.0811"/>
                  <dgm:constr type="ctrX" for="ch" forName="picture6" refType="w" fact="0.3459"/>
                  <dgm:constr type="ctrY" for="ch" forName="picture6" refType="h" fact="0.195"/>
                  <dgm:constr type="w" for="ch" forName="picture6" refType="w" fact="0.1055"/>
                  <dgm:constr type="h" for="ch" forName="picture6" refType="h" fact="0.1403"/>
                  <dgm:constr type="r" for="ch" forName="desTx6" refType="l" refFor="ch" refForName="parTx6"/>
                  <dgm:constr type="l" for="ch" forName="desTx6"/>
                  <dgm:constr type="t" for="ch" forName="desTx6" refType="t" refFor="ch" refForName="parTx6"/>
                  <dgm:constr type="h" for="ch" forName="desTx6" refType="h" refFor="ch" refForName="parTx6"/>
                </dgm:constrLst>
              </dgm:if>
              <dgm:else name="Name61">
                <dgm:alg type="composite">
                  <dgm:param type="ar" val="1.1223"/>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parTx6" refType="primFontSz" refFor="ch" refForName="parTx1" op="equ"/>
                  <dgm:constr type="userD" refType="w" fact="0.0125"/>
                  <dgm:constr type="ctrX" for="ch" forName="dot1" refType="w" fact="0.5724"/>
                  <dgm:constr type="ctrY" for="ch" forName="dot1" refType="h" fact="0.8839"/>
                  <dgm:constr type="w" for="ch" forName="dot1" refType="userD"/>
                  <dgm:constr type="h" for="ch" forName="dot1" refType="userD"/>
                  <dgm:constr type="ctrX" for="ch" forName="dot2" refType="w" fact="0.599"/>
                  <dgm:constr type="ctrY" for="ch" forName="dot2" refType="h" fact="0.8967"/>
                  <dgm:constr type="w" for="ch" forName="dot2" refType="userD"/>
                  <dgm:constr type="h" for="ch" forName="dot2" refType="userD"/>
                  <dgm:constr type="ctrX" for="ch" forName="dot3" refType="w" fact="0.6261"/>
                  <dgm:constr type="ctrY" for="ch" forName="dot3" refType="h" fact="0.9076"/>
                  <dgm:constr type="w" for="ch" forName="dot3" refType="userD"/>
                  <dgm:constr type="h" for="ch" forName="dot3" refType="userD"/>
                  <dgm:constr type="ctrX" for="ch" forName="dot4" refType="w" fact="0.6536"/>
                  <dgm:constr type="ctrY" for="ch" forName="dot4" refType="h" fact="0.9165"/>
                  <dgm:constr type="w" for="ch" forName="dot4" refType="userD"/>
                  <dgm:constr type="h" for="ch" forName="dot4" refType="userD"/>
                  <dgm:constr type="ctrX" for="ch" forName="dot5" refType="w" fact="0.6814"/>
                  <dgm:constr type="ctrY" for="ch" forName="dot5" refType="h" fact="0.9234"/>
                  <dgm:constr type="w" for="ch" forName="dot5" refType="userD"/>
                  <dgm:constr type="h" for="ch" forName="dot5" refType="userD"/>
                  <dgm:constr type="ctrX" for="ch" forName="dot6" refType="w" fact="0.4214"/>
                  <dgm:constr type="ctrY" for="ch" forName="dot6" refType="h" fact="0.764"/>
                  <dgm:constr type="w" for="ch" forName="dot6" refType="userD"/>
                  <dgm:constr type="h" for="ch" forName="dot6" refType="userD"/>
                  <dgm:constr type="ctrX" for="ch" forName="dot7" refType="w" fact="0.4436"/>
                  <dgm:constr type="ctrY" for="ch" forName="dot7" refType="h" fact="0.7878"/>
                  <dgm:constr type="w" for="ch" forName="dot7" refType="userD"/>
                  <dgm:constr type="h" for="ch" forName="dot7" refType="userD"/>
                  <dgm:constr type="ctrX" for="ch" forName="dot8" refType="w" fact="0.325"/>
                  <dgm:constr type="ctrY" for="ch" forName="dot8" refType="h" fact="0.6227"/>
                  <dgm:constr type="w" for="ch" forName="dot8" refType="userD"/>
                  <dgm:constr type="h" for="ch" forName="dot8" refType="userD"/>
                  <dgm:constr type="ctrX" for="ch" forName="dot9" refType="w" fact="0.2597"/>
                  <dgm:constr type="ctrY" for="ch" forName="dot9" refType="h" fact="0.4556"/>
                  <dgm:constr type="w" for="ch" forName="dot9" refType="userD"/>
                  <dgm:constr type="h" for="ch" forName="dot9" refType="userD"/>
                  <dgm:constr type="ctrX" for="ch" forName="dot10" refType="w" fact="0.2286"/>
                  <dgm:constr type="ctrY" for="ch" forName="dot10" refType="h" fact="0.2816"/>
                  <dgm:constr type="w" for="ch" forName="dot10" refType="userD"/>
                  <dgm:constr type="h" for="ch" forName="dot10" refType="userD"/>
                  <dgm:constr type="ctrX" for="ch" forName="dotArrow1" refType="w" fact="0.2557"/>
                  <dgm:constr type="ctrY" for="ch" forName="dotArrow1" refType="h" fact="0.0748"/>
                  <dgm:constr type="w" for="ch" forName="dotArrow1" refType="userD"/>
                  <dgm:constr type="h" for="ch" forName="dotArrow1" refType="userD"/>
                  <dgm:constr type="ctrX" for="ch" forName="dotArrow2" refType="w" fact="0.2372"/>
                  <dgm:constr type="ctrY" for="ch" forName="dotArrow2" refType="h" fact="0.0581"/>
                  <dgm:constr type="w" for="ch" forName="dotArrow2" refType="userD"/>
                  <dgm:constr type="h" for="ch" forName="dotArrow2" refType="userD"/>
                  <dgm:constr type="ctrX" for="ch" forName="dotArrow3" refType="w" fact="0.2187"/>
                  <dgm:constr type="ctrY" for="ch" forName="dotArrow3" refType="h" fact="0.0414"/>
                  <dgm:constr type="w" for="ch" forName="dotArrow3" refType="userD"/>
                  <dgm:constr type="h" for="ch" forName="dotArrow3" refType="userD"/>
                  <dgm:constr type="ctrX" for="ch" forName="dotArrow4" refType="w" fact="0.2001"/>
                  <dgm:constr type="ctrY" for="ch" forName="dotArrow4" refType="h" fact="0.0581"/>
                  <dgm:constr type="w" for="ch" forName="dotArrow4" refType="userD"/>
                  <dgm:constr type="h" for="ch" forName="dotArrow4" refType="userD"/>
                  <dgm:constr type="ctrX" for="ch" forName="dotArrow5" refType="w" fact="0.1816"/>
                  <dgm:constr type="ctrY" for="ch" forName="dotArrow5" refType="h" fact="0.0748"/>
                  <dgm:constr type="w" for="ch" forName="dotArrow5" refType="userD"/>
                  <dgm:constr type="h" for="ch" forName="dotArrow5" refType="userD"/>
                  <dgm:constr type="ctrX" for="ch" forName="dotArrow6" refType="w" fact="0.2187"/>
                  <dgm:constr type="ctrY" for="ch" forName="dotArrow6" refType="h" fact="0.0766"/>
                  <dgm:constr type="w" for="ch" forName="dotArrow6" refType="userD"/>
                  <dgm:constr type="h" for="ch" forName="dotArrow6" refType="userD"/>
                  <dgm:constr type="ctrX" for="ch" forName="dotArrow7" refType="w" fact="0.2187"/>
                  <dgm:constr type="ctrY" for="ch" forName="dotArrow7" refType="h" fact="0.1118"/>
                  <dgm:constr type="w" for="ch" forName="dotArrow7" refType="userD"/>
                  <dgm:constr type="h" for="ch" forName="dotArrow7" refType="userD"/>
                  <dgm:constr type="r" for="ch" forName="parTx1" refType="w" fact="0.7522"/>
                  <dgm:constr type="t" for="ch" forName="parTx1" refType="h" fact="0.9416"/>
                  <dgm:constr type="w" for="ch" forName="parTx1" refType="w" fact="0.2696"/>
                  <dgm:constr type="h" for="ch" forName="parTx1" refType="h" fact="0.0811"/>
                  <dgm:constr type="ctrX" for="ch" forName="picture1" refType="w" fact="0.7644"/>
                  <dgm:constr type="ctrY" for="ch" forName="picture1" refType="h" fact="0.9322"/>
                  <dgm:constr type="w" for="ch" forName="picture1" refType="w" fact="0.125"/>
                  <dgm:constr type="h" for="ch" forName="picture1" refType="h" fact="0.1403"/>
                  <dgm:constr type="r" for="ch" forName="parTx2" refType="w" fact="0.4937"/>
                  <dgm:constr type="t" for="ch" forName="parTx2" refType="h" fact="0.8451"/>
                  <dgm:constr type="w" for="ch" forName="parTx2" refType="w" fact="0.2696"/>
                  <dgm:constr type="h" for="ch" forName="parTx2" refType="h" fact="0.0811"/>
                  <dgm:constr type="ctrX" for="ch" forName="picture2" refType="w" fact="0.5059"/>
                  <dgm:constr type="ctrY" for="ch" forName="picture2" refType="h" fact="0.8357"/>
                  <dgm:constr type="w" for="ch" forName="picture2" refType="w" fact="0.125"/>
                  <dgm:constr type="h" for="ch" forName="picture2" refType="h" fact="0.1403"/>
                  <dgm:constr type="r" for="ch" forName="parTx3" refType="w" fact="0.3662"/>
                  <dgm:constr type="t" for="ch" forName="parTx3" refType="h" fact="0.7006"/>
                  <dgm:constr type="w" for="ch" forName="parTx3" refType="w" fact="0.2696"/>
                  <dgm:constr type="h" for="ch" forName="parTx3" refType="h" fact="0.0811"/>
                  <dgm:constr type="ctrX" for="ch" forName="picture3" refType="w" fact="0.3784"/>
                  <dgm:constr type="ctrY" for="ch" forName="picture3" refType="h" fact="0.6912"/>
                  <dgm:constr type="w" for="ch" forName="picture3" refType="w" fact="0.125"/>
                  <dgm:constr type="h" for="ch" forName="picture3" refType="h" fact="0.1403"/>
                  <dgm:constr type="r" for="ch" forName="parTx4" refType="w" fact="0.2893"/>
                  <dgm:constr type="t" for="ch" forName="parTx4" refType="h" fact="0.5424"/>
                  <dgm:constr type="w" for="ch" forName="parTx4" refType="w" fact="0.2696"/>
                  <dgm:constr type="h" for="ch" forName="parTx4" refType="h" fact="0.0811"/>
                  <dgm:constr type="ctrX" for="ch" forName="picture4" refType="w" fact="0.3015"/>
                  <dgm:constr type="ctrY" for="ch" forName="picture4" refType="h" fact="0.533"/>
                  <dgm:constr type="w" for="ch" forName="picture4" refType="w" fact="0.125"/>
                  <dgm:constr type="h" for="ch" forName="picture4" refType="h" fact="0.1403"/>
                  <dgm:constr type="r" for="ch" forName="parTx5" refType="w" fact="0.2397"/>
                  <dgm:constr type="t" for="ch" forName="parTx5" refType="h" fact="0.372"/>
                  <dgm:constr type="w" for="ch" forName="parTx5" refType="w" fact="0.2696"/>
                  <dgm:constr type="h" for="ch" forName="parTx5" refType="h" fact="0.0811"/>
                  <dgm:constr type="ctrX" for="ch" forName="picture5" refType="w" fact="0.2519"/>
                  <dgm:constr type="ctrY" for="ch" forName="picture5" refType="h" fact="0.3626"/>
                  <dgm:constr type="w" for="ch" forName="picture5" refType="w" fact="0.125"/>
                  <dgm:constr type="h" for="ch" forName="picture5" refType="h" fact="0.1403"/>
                  <dgm:constr type="r" for="ch" forName="parTx6" refType="w" fact="0.2127"/>
                  <dgm:constr type="t" for="ch" forName="parTx6" refType="h" fact="0.2044"/>
                  <dgm:constr type="w" for="ch" forName="parTx6" refType="w" fact="0.2696"/>
                  <dgm:constr type="h" for="ch" forName="parTx6" refType="h" fact="0.0811"/>
                  <dgm:constr type="ctrX" for="ch" forName="picture6" refType="w" fact="0.2249"/>
                  <dgm:constr type="ctrY" for="ch" forName="picture6" refType="h" fact="0.195"/>
                  <dgm:constr type="w" for="ch" forName="picture6" refType="w" fact="0.125"/>
                  <dgm:constr type="h" for="ch" forName="picture6" refType="h" fact="0.1403"/>
                </dgm:constrLst>
              </dgm:else>
            </dgm:choose>
          </dgm:else>
        </dgm:choose>
      </dgm:if>
      <dgm:else name="Name62">
        <dgm:choose name="Name63">
          <dgm:if name="Name64" func="var" arg="dir" op="equ" val="norm">
            <dgm:choose name="Name65">
              <dgm:if name="Name66" axis="des" func="maxDepth" op="gt" val="1">
                <dgm:alg type="composite">
                  <dgm:param type="ar" val="1.25"/>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parTx6" refType="primFontSz" refFor="ch" refForName="parTx1" op="equ"/>
                  <dgm:constr type="primFontSz" for="ch" forName="parTx7"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primFontSz" for="ch" forName="desTx4" refType="primFontSz" refFor="ch" refForName="desTx1" op="equ"/>
                  <dgm:constr type="primFontSz" for="ch" forName="desTx5" refType="primFontSz" refFor="ch" refForName="desTx1" op="equ"/>
                  <dgm:constr type="primFontSz" for="ch" forName="desTx6" refType="primFontSz" refFor="ch" refForName="desTx1" op="equ"/>
                  <dgm:constr type="primFontSz" for="ch" forName="desTx7" refType="primFontSz" refFor="ch" refForName="desTx1" op="equ"/>
                  <dgm:constr type="userD" refType="w" fact="0.0097"/>
                  <dgm:constr type="ctrX" for="ch" forName="dot1" refType="w" fact="0.3909"/>
                  <dgm:constr type="ctrY" for="ch" forName="dot1" refType="h" fact="0.8342"/>
                  <dgm:constr type="w" for="ch" forName="dot1" refType="userD"/>
                  <dgm:constr type="h" for="ch" forName="dot1" refType="userD"/>
                  <dgm:constr type="ctrX" for="ch" forName="dot2" refType="w" fact="0.3721"/>
                  <dgm:constr type="ctrY" for="ch" forName="dot2" refType="h" fact="0.8448"/>
                  <dgm:constr type="w" for="ch" forName="dot2" refType="userD"/>
                  <dgm:constr type="h" for="ch" forName="dot2" refType="userD"/>
                  <dgm:constr type="ctrX" for="ch" forName="dot3" refType="w" fact="0.353"/>
                  <dgm:constr type="ctrY" for="ch" forName="dot3" refType="h" fact="0.8539"/>
                  <dgm:constr type="w" for="ch" forName="dot3" refType="userD"/>
                  <dgm:constr type="h" for="ch" forName="dot3" refType="userD"/>
                  <dgm:constr type="ctrX" for="ch" forName="dot4" refType="w" fact="0.3337"/>
                  <dgm:constr type="ctrY" for="ch" forName="dot4" refType="h" fact="0.8615"/>
                  <dgm:constr type="w" for="ch" forName="dot4" refType="userD"/>
                  <dgm:constr type="h" for="ch" forName="dot4" refType="userD"/>
                  <dgm:constr type="ctrX" for="ch" forName="dot5" refType="w" fact="0.3142"/>
                  <dgm:constr type="ctrY" for="ch" forName="dot5" refType="h" fact="0.8676"/>
                  <dgm:constr type="w" for="ch" forName="dot5" refType="userD"/>
                  <dgm:constr type="h" for="ch" forName="dot5" refType="userD"/>
                  <dgm:constr type="ctrX" for="ch" forName="dot6" refType="w" fact="0.5088"/>
                  <dgm:constr type="ctrY" for="ch" forName="dot6" refType="h" fact="0.7255"/>
                  <dgm:constr type="w" for="ch" forName="dot6" refType="userD"/>
                  <dgm:constr type="h" for="ch" forName="dot6" refType="userD"/>
                  <dgm:constr type="ctrX" for="ch" forName="dot7" refType="w" fact="0.4926"/>
                  <dgm:constr type="ctrY" for="ch" forName="dot7" refType="h" fact="0.7454"/>
                  <dgm:constr type="w" for="ch" forName="dot7" refType="userD"/>
                  <dgm:constr type="h" for="ch" forName="dot7" refType="userD"/>
                  <dgm:constr type="ctrX" for="ch" forName="dot8" refType="w" fact="0.5836"/>
                  <dgm:constr type="ctrY" for="ch" forName="dot8" refType="h" fact="0.6026"/>
                  <dgm:constr type="w" for="ch" forName="dot8" refType="userD"/>
                  <dgm:constr type="h" for="ch" forName="dot8" refType="userD"/>
                  <dgm:constr type="ctrX" for="ch" forName="dot9" refType="w" fact="0.6371"/>
                  <dgm:constr type="ctrY" for="ch" forName="dot9" refType="h" fact="0.4632"/>
                  <dgm:constr type="w" for="ch" forName="dot9" refType="userD"/>
                  <dgm:constr type="h" for="ch" forName="dot9" refType="userD"/>
                  <dgm:constr type="ctrX" for="ch" forName="dot10" refType="w" fact="0.6701"/>
                  <dgm:constr type="ctrY" for="ch" forName="dot10" refType="h" fact="0.3187"/>
                  <dgm:constr type="w" for="ch" forName="dot10" refType="userD"/>
                  <dgm:constr type="h" for="ch" forName="dot10" refType="userD"/>
                  <dgm:constr type="ctrX" for="ch" forName="dot11" refType="w" fact="0.6853"/>
                  <dgm:constr type="ctrY" for="ch" forName="dot11" refType="h" fact="0.1763"/>
                  <dgm:constr type="w" for="ch" forName="dot11" refType="userD"/>
                  <dgm:constr type="h" for="ch" forName="dot11" refType="userD"/>
                  <dgm:constr type="ctrX" for="ch" forName="dotArrow1" refType="w" fact="0.6627"/>
                  <dgm:constr type="ctrY" for="ch" forName="dotArrow1" refType="h" fact="-0.0099"/>
                  <dgm:constr type="w" for="ch" forName="dotArrow1" refType="userD"/>
                  <dgm:constr type="h" for="ch" forName="dotArrow1" refType="userD"/>
                  <dgm:constr type="ctrX" for="ch" forName="dotArrow2" refType="w" fact="0.6773"/>
                  <dgm:constr type="ctrY" for="ch" forName="dotArrow2" refType="h" fact="-0.0239"/>
                  <dgm:constr type="w" for="ch" forName="dotArrow2" refType="userD"/>
                  <dgm:constr type="h" for="ch" forName="dotArrow2" refType="userD"/>
                  <dgm:constr type="ctrX" for="ch" forName="dotArrow3" refType="w" fact="0.6919"/>
                  <dgm:constr type="ctrY" for="ch" forName="dotArrow3" refType="h" fact="-0.0378"/>
                  <dgm:constr type="w" for="ch" forName="dotArrow3" refType="userD"/>
                  <dgm:constr type="h" for="ch" forName="dotArrow3" refType="userD"/>
                  <dgm:constr type="ctrX" for="ch" forName="dotArrow4" refType="w" fact="0.7065"/>
                  <dgm:constr type="ctrY" for="ch" forName="dotArrow4" refType="h" fact="-0.0239"/>
                  <dgm:constr type="w" for="ch" forName="dotArrow4" refType="userD"/>
                  <dgm:constr type="h" for="ch" forName="dotArrow4" refType="userD"/>
                  <dgm:constr type="ctrX" for="ch" forName="dotArrow5" refType="w" fact="0.7212"/>
                  <dgm:constr type="ctrY" for="ch" forName="dotArrow5" refType="h" fact="-0.0099"/>
                  <dgm:constr type="w" for="ch" forName="dotArrow5" refType="userD"/>
                  <dgm:constr type="h" for="ch" forName="dotArrow5" refType="userD"/>
                  <dgm:constr type="ctrX" for="ch" forName="dotArrow6" refType="w" fact="0.6919"/>
                  <dgm:constr type="ctrY" for="ch" forName="dotArrow6" refType="h" fact="-0.0084"/>
                  <dgm:constr type="w" for="ch" forName="dotArrow6" refType="userD"/>
                  <dgm:constr type="h" for="ch" forName="dotArrow6" refType="userD"/>
                  <dgm:constr type="ctrX" for="ch" forName="dotArrow7" refType="w" fact="0.6919"/>
                  <dgm:constr type="ctrY" for="ch" forName="dotArrow7" refType="h" fact="0.0211"/>
                  <dgm:constr type="w" for="ch" forName="dotArrow7" refType="userD"/>
                  <dgm:constr type="h" for="ch" forName="dotArrow7" refType="userD"/>
                  <dgm:constr type="l" for="ch" forName="parTx1" refType="w" fact="0.2556"/>
                  <dgm:constr type="t" for="ch" forName="parTx1" refType="h" fact="0.8856"/>
                  <dgm:constr type="w" for="ch" forName="parTx1" refType="w" fact="0.2101"/>
                  <dgm:constr type="h" for="ch" forName="parTx1" refType="h" fact="0.0704"/>
                  <dgm:constr type="ctrX" for="ch" forName="picture1" refType="w" fact="0.246"/>
                  <dgm:constr type="ctrY" for="ch" forName="picture1" refType="h" fact="0.8769"/>
                  <dgm:constr type="w" for="ch" forName="picture1" refType="w" fact="0.0974"/>
                  <dgm:constr type="h" for="ch" forName="picture1" refType="h" fact="0.1218"/>
                  <dgm:constr type="l" for="ch" forName="desTx1" refType="r" refFor="ch" refForName="parTx1"/>
                  <dgm:constr type="r" for="ch" forName="desTx1" refType="w"/>
                  <dgm:constr type="t" for="ch" forName="desTx1" refType="t" refFor="ch" refForName="parTx1"/>
                  <dgm:constr type="h" for="ch" forName="desTx1" refType="h" refFor="ch" refForName="parTx1"/>
                  <dgm:constr type="l" for="ch" forName="parTx2" refType="w" fact="0.4535"/>
                  <dgm:constr type="t" for="ch" forName="parTx2" refType="h" fact="0.7956"/>
                  <dgm:constr type="w" for="ch" forName="parTx2" refType="w" fact="0.2101"/>
                  <dgm:constr type="h" for="ch" forName="parTx2" refType="h" fact="0.0704"/>
                  <dgm:constr type="ctrX" for="ch" forName="picture2" refType="w" fact="0.4439"/>
                  <dgm:constr type="ctrY" for="ch" forName="picture2" refType="h" fact="0.787"/>
                  <dgm:constr type="w" for="ch" forName="picture2" refType="w" fact="0.0974"/>
                  <dgm:constr type="h" for="ch" forName="picture2" refType="h" fact="0.1218"/>
                  <dgm:constr type="l" for="ch" forName="desTx2" refType="r" refFor="ch" refForName="parTx2"/>
                  <dgm:constr type="r" for="ch" forName="desTx2" refType="w"/>
                  <dgm:constr type="t" for="ch" forName="desTx2" refType="t" refFor="ch" refForName="parTx2"/>
                  <dgm:constr type="h" for="ch" forName="desTx2" refType="h" refFor="ch" refForName="parTx2"/>
                  <dgm:constr type="l" for="ch" forName="parTx3" refType="w" fact="0.5511"/>
                  <dgm:constr type="t" for="ch" forName="parTx3" refType="h" fact="0.673"/>
                  <dgm:constr type="w" for="ch" forName="parTx3" refType="w" fact="0.2101"/>
                  <dgm:constr type="h" for="ch" forName="parTx3" refType="h" fact="0.0704"/>
                  <dgm:constr type="ctrX" for="ch" forName="picture3" refType="w" fact="0.5415"/>
                  <dgm:constr type="ctrY" for="ch" forName="picture3" refType="h" fact="0.6644"/>
                  <dgm:constr type="w" for="ch" forName="picture3" refType="w" fact="0.0974"/>
                  <dgm:constr type="h" for="ch" forName="picture3" refType="h" fact="0.1218"/>
                  <dgm:constr type="l" for="ch" forName="desTx3" refType="r" refFor="ch" refForName="parTx3"/>
                  <dgm:constr type="r" for="ch" forName="desTx3" refType="w"/>
                  <dgm:constr type="t" for="ch" forName="desTx3" refType="t" refFor="ch" refForName="parTx3"/>
                  <dgm:constr type="h" for="ch" forName="desTx3" refType="h" refFor="ch" refForName="parTx3"/>
                  <dgm:constr type="l" for="ch" forName="parTx4" refType="w" fact="0.6132"/>
                  <dgm:constr type="t" for="ch" forName="parTx4" refType="h" fact="0.538"/>
                  <dgm:constr type="w" for="ch" forName="parTx4" refType="w" fact="0.2101"/>
                  <dgm:constr type="h" for="ch" forName="parTx4" refType="h" fact="0.0704"/>
                  <dgm:constr type="ctrX" for="ch" forName="picture4" refType="w" fact="0.6037"/>
                  <dgm:constr type="ctrY" for="ch" forName="picture4" refType="h" fact="0.5294"/>
                  <dgm:constr type="w" for="ch" forName="picture4" refType="w" fact="0.0974"/>
                  <dgm:constr type="h" for="ch" forName="picture4" refType="h" fact="0.1218"/>
                  <dgm:constr type="l" for="ch" forName="desTx4" refType="r" refFor="ch" refForName="parTx4"/>
                  <dgm:constr type="r" for="ch" forName="desTx4" refType="w"/>
                  <dgm:constr type="t" for="ch" forName="desTx4" refType="t" refFor="ch" refForName="parTx4"/>
                  <dgm:constr type="h" for="ch" forName="desTx4" refType="h" refFor="ch" refForName="parTx4"/>
                  <dgm:constr type="l" for="ch" forName="parTx5" refType="w" fact="0.6576"/>
                  <dgm:constr type="t" for="ch" forName="parTx5" refType="h" fact="0.3951"/>
                  <dgm:constr type="w" for="ch" forName="parTx5" refType="w" fact="0.2101"/>
                  <dgm:constr type="h" for="ch" forName="parTx5" refType="h" fact="0.0704"/>
                  <dgm:constr type="ctrX" for="ch" forName="picture5" refType="w" fact="0.648"/>
                  <dgm:constr type="ctrY" for="ch" forName="picture5" refType="h" fact="0.3864"/>
                  <dgm:constr type="w" for="ch" forName="picture5" refType="w" fact="0.0974"/>
                  <dgm:constr type="h" for="ch" forName="picture5" refType="h" fact="0.1218"/>
                  <dgm:constr type="l" for="ch" forName="desTx5" refType="r" refFor="ch" refForName="parTx5"/>
                  <dgm:constr type="r" for="ch" forName="desTx5" refType="w"/>
                  <dgm:constr type="t" for="ch" forName="desTx5" refType="t" refFor="ch" refForName="parTx5"/>
                  <dgm:constr type="h" for="ch" forName="desTx5" refType="h" refFor="ch" refForName="parTx5"/>
                  <dgm:constr type="l" for="ch" forName="parTx6" refType="w" fact="0.6828"/>
                  <dgm:constr type="t" for="ch" forName="parTx6" refType="h" fact="0.2531"/>
                  <dgm:constr type="w" for="ch" forName="parTx6" refType="w" fact="0.2101"/>
                  <dgm:constr type="h" for="ch" forName="parTx6" refType="h" fact="0.0704"/>
                  <dgm:constr type="ctrX" for="ch" forName="picture6" refType="w" fact="0.6733"/>
                  <dgm:constr type="ctrY" for="ch" forName="picture6" refType="h" fact="0.2444"/>
                  <dgm:constr type="w" for="ch" forName="picture6" refType="w" fact="0.0974"/>
                  <dgm:constr type="h" for="ch" forName="picture6" refType="h" fact="0.1218"/>
                  <dgm:constr type="l" for="ch" forName="desTx6" refType="r" refFor="ch" refForName="parTx6"/>
                  <dgm:constr type="r" for="ch" forName="desTx6" refType="w"/>
                  <dgm:constr type="t" for="ch" forName="desTx6" refType="t" refFor="ch" refForName="parTx6"/>
                  <dgm:constr type="h" for="ch" forName="desTx6" refType="h" refFor="ch" refForName="parTx6"/>
                  <dgm:constr type="l" for="ch" forName="parTx7" refType="w" fact="0.6966"/>
                  <dgm:constr type="t" for="ch" forName="parTx7" refType="h" fact="0.1162"/>
                  <dgm:constr type="w" for="ch" forName="parTx7" refType="w" fact="0.2101"/>
                  <dgm:constr type="h" for="ch" forName="parTx7" refType="h" fact="0.0704"/>
                  <dgm:constr type="ctrX" for="ch" forName="picture7" refType="w" fact="0.6871"/>
                  <dgm:constr type="ctrY" for="ch" forName="picture7" refType="h" fact="0.1075"/>
                  <dgm:constr type="w" for="ch" forName="picture7" refType="w" fact="0.0974"/>
                  <dgm:constr type="h" for="ch" forName="picture7" refType="h" fact="0.1218"/>
                  <dgm:constr type="l" for="ch" forName="desTx7" refType="r" refFor="ch" refForName="parTx7"/>
                  <dgm:constr type="r" for="ch" forName="desTx7" refType="w"/>
                  <dgm:constr type="t" for="ch" forName="desTx7" refType="t" refFor="ch" refForName="parTx7"/>
                  <dgm:constr type="h" for="ch" forName="desTx7" refType="h" refFor="ch" refForName="parTx7"/>
                </dgm:constrLst>
              </dgm:if>
              <dgm:else name="Name67">
                <dgm:alg type="composite">
                  <dgm:param type="ar" val="1.096"/>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parTx6" refType="primFontSz" refFor="ch" refForName="parTx1" op="equ"/>
                  <dgm:constr type="primFontSz" for="ch" forName="parTx7" refType="primFontSz" refFor="ch" refForName="parTx1" op="equ"/>
                  <dgm:constr type="userD" refType="w" fact="0.0111"/>
                  <dgm:constr type="ctrX" for="ch" forName="dot1" refType="w" fact="0.4459"/>
                  <dgm:constr type="ctrY" for="ch" forName="dot1" refType="h" fact="0.8342"/>
                  <dgm:constr type="w" for="ch" forName="dot1" refType="userD"/>
                  <dgm:constr type="h" for="ch" forName="dot1" refType="userD"/>
                  <dgm:constr type="ctrX" for="ch" forName="dot2" refType="w" fact="0.4244"/>
                  <dgm:constr type="ctrY" for="ch" forName="dot2" refType="h" fact="0.8448"/>
                  <dgm:constr type="w" for="ch" forName="dot2" refType="userD"/>
                  <dgm:constr type="h" for="ch" forName="dot2" refType="userD"/>
                  <dgm:constr type="ctrX" for="ch" forName="dot3" refType="w" fact="0.4026"/>
                  <dgm:constr type="ctrY" for="ch" forName="dot3" refType="h" fact="0.8539"/>
                  <dgm:constr type="w" for="ch" forName="dot3" refType="userD"/>
                  <dgm:constr type="h" for="ch" forName="dot3" refType="userD"/>
                  <dgm:constr type="ctrX" for="ch" forName="dot4" refType="w" fact="0.3806"/>
                  <dgm:constr type="ctrY" for="ch" forName="dot4" refType="h" fact="0.8615"/>
                  <dgm:constr type="w" for="ch" forName="dot4" refType="userD"/>
                  <dgm:constr type="h" for="ch" forName="dot4" refType="userD"/>
                  <dgm:constr type="ctrX" for="ch" forName="dot5" refType="w" fact="0.3584"/>
                  <dgm:constr type="ctrY" for="ch" forName="dot5" refType="h" fact="0.8676"/>
                  <dgm:constr type="w" for="ch" forName="dot5" refType="userD"/>
                  <dgm:constr type="h" for="ch" forName="dot5" refType="userD"/>
                  <dgm:constr type="ctrX" for="ch" forName="dot6" refType="w" fact="0.5803"/>
                  <dgm:constr type="ctrY" for="ch" forName="dot6" refType="h" fact="0.7255"/>
                  <dgm:constr type="w" for="ch" forName="dot6" refType="userD"/>
                  <dgm:constr type="h" for="ch" forName="dot6" refType="userD"/>
                  <dgm:constr type="ctrX" for="ch" forName="dot7" refType="w" fact="0.5618"/>
                  <dgm:constr type="ctrY" for="ch" forName="dot7" refType="h" fact="0.7454"/>
                  <dgm:constr type="w" for="ch" forName="dot7" refType="userD"/>
                  <dgm:constr type="h" for="ch" forName="dot7" refType="userD"/>
                  <dgm:constr type="ctrX" for="ch" forName="dot8" refType="w" fact="0.6656"/>
                  <dgm:constr type="ctrY" for="ch" forName="dot8" refType="h" fact="0.6026"/>
                  <dgm:constr type="w" for="ch" forName="dot8" refType="userD"/>
                  <dgm:constr type="h" for="ch" forName="dot8" refType="userD"/>
                  <dgm:constr type="ctrX" for="ch" forName="dot9" refType="w" fact="0.7266"/>
                  <dgm:constr type="ctrY" for="ch" forName="dot9" refType="h" fact="0.4632"/>
                  <dgm:constr type="w" for="ch" forName="dot9" refType="userD"/>
                  <dgm:constr type="h" for="ch" forName="dot9" refType="userD"/>
                  <dgm:constr type="ctrX" for="ch" forName="dot10" refType="w" fact="0.7643"/>
                  <dgm:constr type="ctrY" for="ch" forName="dot10" refType="h" fact="0.3187"/>
                  <dgm:constr type="w" for="ch" forName="dot10" refType="userD"/>
                  <dgm:constr type="h" for="ch" forName="dot10" refType="userD"/>
                  <dgm:constr type="ctrX" for="ch" forName="dot11" refType="w" fact="0.7816"/>
                  <dgm:constr type="ctrY" for="ch" forName="dot11" refType="h" fact="0.1763"/>
                  <dgm:constr type="w" for="ch" forName="dot11" refType="userD"/>
                  <dgm:constr type="h" for="ch" forName="dot11" refType="userD"/>
                  <dgm:constr type="ctrX" for="ch" forName="dotArrow1" refType="w" fact="0.7558"/>
                  <dgm:constr type="ctrY" for="ch" forName="dotArrow1" refType="h" fact="-0.0099"/>
                  <dgm:constr type="w" for="ch" forName="dotArrow1" refType="userD"/>
                  <dgm:constr type="h" for="ch" forName="dotArrow1" refType="userD"/>
                  <dgm:constr type="ctrX" for="ch" forName="dotArrow2" refType="w" fact="0.7725"/>
                  <dgm:constr type="ctrY" for="ch" forName="dotArrow2" refType="h" fact="-0.0239"/>
                  <dgm:constr type="w" for="ch" forName="dotArrow2" refType="userD"/>
                  <dgm:constr type="h" for="ch" forName="dotArrow2" refType="userD"/>
                  <dgm:constr type="ctrX" for="ch" forName="dotArrow3" refType="w" fact="0.7892"/>
                  <dgm:constr type="ctrY" for="ch" forName="dotArrow3" refType="h" fact="-0.0378"/>
                  <dgm:constr type="w" for="ch" forName="dotArrow3" refType="userD"/>
                  <dgm:constr type="h" for="ch" forName="dotArrow3" refType="userD"/>
                  <dgm:constr type="ctrX" for="ch" forName="dotArrow4" refType="w" fact="0.8058"/>
                  <dgm:constr type="ctrY" for="ch" forName="dotArrow4" refType="h" fact="-0.0239"/>
                  <dgm:constr type="w" for="ch" forName="dotArrow4" refType="userD"/>
                  <dgm:constr type="h" for="ch" forName="dotArrow4" refType="userD"/>
                  <dgm:constr type="ctrX" for="ch" forName="dotArrow5" refType="w" fact="0.8225"/>
                  <dgm:constr type="ctrY" for="ch" forName="dotArrow5" refType="h" fact="-0.0099"/>
                  <dgm:constr type="w" for="ch" forName="dotArrow5" refType="userD"/>
                  <dgm:constr type="h" for="ch" forName="dotArrow5" refType="userD"/>
                  <dgm:constr type="ctrX" for="ch" forName="dotArrow6" refType="w" fact="0.7892"/>
                  <dgm:constr type="ctrY" for="ch" forName="dotArrow6" refType="h" fact="-0.0084"/>
                  <dgm:constr type="w" for="ch" forName="dotArrow6" refType="userD"/>
                  <dgm:constr type="h" for="ch" forName="dotArrow6" refType="userD"/>
                  <dgm:constr type="ctrX" for="ch" forName="dotArrow7" refType="w" fact="0.7892"/>
                  <dgm:constr type="ctrY" for="ch" forName="dotArrow7" refType="h" fact="0.0211"/>
                  <dgm:constr type="w" for="ch" forName="dotArrow7" refType="userD"/>
                  <dgm:constr type="h" for="ch" forName="dotArrow7" refType="userD"/>
                  <dgm:constr type="l" for="ch" forName="parTx1" refType="w" fact="0.2915"/>
                  <dgm:constr type="t" for="ch" forName="parTx1" refType="h" fact="0.8845"/>
                  <dgm:constr type="w" for="ch" forName="parTx1" refType="w" fact="0.2396"/>
                  <dgm:constr type="h" for="ch" forName="parTx1" refType="h" fact="0.0704"/>
                  <dgm:constr type="ctrX" for="ch" forName="picture1" refType="w" fact="0.2806"/>
                  <dgm:constr type="ctrY" for="ch" forName="picture1" refType="h" fact="0.8769"/>
                  <dgm:constr type="w" for="ch" forName="picture1" refType="w" fact="0.1111"/>
                  <dgm:constr type="h" for="ch" forName="picture1" refType="h" fact="0.1218"/>
                  <dgm:constr type="l" for="ch" forName="parTx2" refType="w" fact="0.5172"/>
                  <dgm:constr type="t" for="ch" forName="parTx2" refType="h" fact="0.7946"/>
                  <dgm:constr type="w" for="ch" forName="parTx2" refType="w" fact="0.2396"/>
                  <dgm:constr type="h" for="ch" forName="parTx2" refType="h" fact="0.0704"/>
                  <dgm:constr type="ctrX" for="ch" forName="picture2" refType="w" fact="0.5063"/>
                  <dgm:constr type="ctrY" for="ch" forName="picture2" refType="h" fact="0.787"/>
                  <dgm:constr type="w" for="ch" forName="picture2" refType="w" fact="0.1111"/>
                  <dgm:constr type="h" for="ch" forName="picture2" refType="h" fact="0.1218"/>
                  <dgm:constr type="l" for="ch" forName="parTx3" refType="w" fact="0.6285"/>
                  <dgm:constr type="t" for="ch" forName="parTx3" refType="h" fact="0.672"/>
                  <dgm:constr type="w" for="ch" forName="parTx3" refType="w" fact="0.2396"/>
                  <dgm:constr type="h" for="ch" forName="parTx3" refType="h" fact="0.0704"/>
                  <dgm:constr type="ctrX" for="ch" forName="picture3" refType="w" fact="0.6176"/>
                  <dgm:constr type="ctrY" for="ch" forName="picture3" refType="h" fact="0.6644"/>
                  <dgm:constr type="w" for="ch" forName="picture3" refType="w" fact="0.1111"/>
                  <dgm:constr type="h" for="ch" forName="picture3" refType="h" fact="0.1218"/>
                  <dgm:constr type="l" for="ch" forName="parTx4" refType="w" fact="0.6994"/>
                  <dgm:constr type="t" for="ch" forName="parTx4" refType="h" fact="0.5369"/>
                  <dgm:constr type="w" for="ch" forName="parTx4" refType="w" fact="0.2396"/>
                  <dgm:constr type="h" for="ch" forName="parTx4" refType="h" fact="0.0704"/>
                  <dgm:constr type="ctrX" for="ch" forName="picture4" refType="w" fact="0.6885"/>
                  <dgm:constr type="ctrY" for="ch" forName="picture4" refType="h" fact="0.5294"/>
                  <dgm:constr type="w" for="ch" forName="picture4" refType="w" fact="0.1111"/>
                  <dgm:constr type="h" for="ch" forName="picture4" refType="h" fact="0.1218"/>
                  <dgm:constr type="l" for="ch" forName="parTx5" refType="w" fact="0.75"/>
                  <dgm:constr type="t" for="ch" forName="parTx5" refType="h" fact="0.394"/>
                  <dgm:constr type="w" for="ch" forName="parTx5" refType="w" fact="0.2396"/>
                  <dgm:constr type="h" for="ch" forName="parTx5" refType="h" fact="0.0704"/>
                  <dgm:constr type="ctrX" for="ch" forName="picture5" refType="w" fact="0.7391"/>
                  <dgm:constr type="ctrY" for="ch" forName="picture5" refType="h" fact="0.3864"/>
                  <dgm:constr type="w" for="ch" forName="picture5" refType="w" fact="0.1111"/>
                  <dgm:constr type="h" for="ch" forName="picture5" refType="h" fact="0.1218"/>
                  <dgm:constr type="l" for="ch" forName="parTx6" refType="w" fact="0.7788"/>
                  <dgm:constr type="t" for="ch" forName="parTx6" refType="h" fact="0.252"/>
                  <dgm:constr type="w" for="ch" forName="parTx6" refType="w" fact="0.2396"/>
                  <dgm:constr type="h" for="ch" forName="parTx6" refType="h" fact="0.0704"/>
                  <dgm:constr type="ctrX" for="ch" forName="picture6" refType="w" fact="0.7679"/>
                  <dgm:constr type="ctrY" for="ch" forName="picture6" refType="h" fact="0.2444"/>
                  <dgm:constr type="w" for="ch" forName="picture6" refType="w" fact="0.1111"/>
                  <dgm:constr type="h" for="ch" forName="picture6" refType="h" fact="0.1218"/>
                  <dgm:constr type="l" for="ch" forName="parTx7" refType="w" fact="0.7945"/>
                  <dgm:constr type="t" for="ch" forName="parTx7" refType="h" fact="0.1151"/>
                  <dgm:constr type="w" for="ch" forName="parTx7" refType="w" fact="0.2396"/>
                  <dgm:constr type="h" for="ch" forName="parTx7" refType="h" fact="0.0704"/>
                  <dgm:constr type="ctrX" for="ch" forName="picture7" refType="w" fact="0.7836"/>
                  <dgm:constr type="ctrY" for="ch" forName="picture7" refType="h" fact="0.1075"/>
                  <dgm:constr type="w" for="ch" forName="picture7" refType="w" fact="0.1111"/>
                  <dgm:constr type="h" for="ch" forName="picture7" refType="h" fact="0.1218"/>
                </dgm:constrLst>
              </dgm:else>
            </dgm:choose>
          </dgm:if>
          <dgm:else name="Name68">
            <dgm:choose name="Name69">
              <dgm:if name="Name70" axis="des" func="maxDepth" op="gt" val="1">
                <dgm:alg type="composite">
                  <dgm:param type="ar" val="1.25"/>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parTx6" refType="primFontSz" refFor="ch" refForName="parTx1" op="equ"/>
                  <dgm:constr type="primFontSz" for="ch" forName="parTx7"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primFontSz" for="ch" forName="desTx4" refType="primFontSz" refFor="ch" refForName="desTx1" op="equ"/>
                  <dgm:constr type="primFontSz" for="ch" forName="desTx5" refType="primFontSz" refFor="ch" refForName="desTx1" op="equ"/>
                  <dgm:constr type="primFontSz" for="ch" forName="desTx6" refType="primFontSz" refFor="ch" refForName="desTx1" op="equ"/>
                  <dgm:constr type="primFontSz" for="ch" forName="desTx7" refType="primFontSz" refFor="ch" refForName="desTx1" op="equ"/>
                  <dgm:constr type="userD" refType="w" fact="0.0097"/>
                  <dgm:constr type="ctrX" for="ch" forName="dot1" refType="w" fact="0.6091"/>
                  <dgm:constr type="ctrY" for="ch" forName="dot1" refType="h" fact="0.8342"/>
                  <dgm:constr type="w" for="ch" forName="dot1" refType="userD"/>
                  <dgm:constr type="h" for="ch" forName="dot1" refType="userD"/>
                  <dgm:constr type="ctrX" for="ch" forName="dot2" refType="w" fact="0.6279"/>
                  <dgm:constr type="ctrY" for="ch" forName="dot2" refType="h" fact="0.8448"/>
                  <dgm:constr type="w" for="ch" forName="dot2" refType="userD"/>
                  <dgm:constr type="h" for="ch" forName="dot2" refType="userD"/>
                  <dgm:constr type="ctrX" for="ch" forName="dot3" refType="w" fact="0.647"/>
                  <dgm:constr type="ctrY" for="ch" forName="dot3" refType="h" fact="0.8539"/>
                  <dgm:constr type="w" for="ch" forName="dot3" refType="userD"/>
                  <dgm:constr type="h" for="ch" forName="dot3" refType="userD"/>
                  <dgm:constr type="ctrX" for="ch" forName="dot4" refType="w" fact="0.6663"/>
                  <dgm:constr type="ctrY" for="ch" forName="dot4" refType="h" fact="0.8615"/>
                  <dgm:constr type="w" for="ch" forName="dot4" refType="userD"/>
                  <dgm:constr type="h" for="ch" forName="dot4" refType="userD"/>
                  <dgm:constr type="ctrX" for="ch" forName="dot5" refType="w" fact="0.6858"/>
                  <dgm:constr type="ctrY" for="ch" forName="dot5" refType="h" fact="0.8676"/>
                  <dgm:constr type="w" for="ch" forName="dot5" refType="userD"/>
                  <dgm:constr type="h" for="ch" forName="dot5" refType="userD"/>
                  <dgm:constr type="ctrX" for="ch" forName="dot6" refType="w" fact="0.4912"/>
                  <dgm:constr type="ctrY" for="ch" forName="dot6" refType="h" fact="0.7255"/>
                  <dgm:constr type="w" for="ch" forName="dot6" refType="userD"/>
                  <dgm:constr type="h" for="ch" forName="dot6" refType="userD"/>
                  <dgm:constr type="ctrX" for="ch" forName="dot7" refType="w" fact="0.5074"/>
                  <dgm:constr type="ctrY" for="ch" forName="dot7" refType="h" fact="0.7454"/>
                  <dgm:constr type="w" for="ch" forName="dot7" refType="userD"/>
                  <dgm:constr type="h" for="ch" forName="dot7" refType="userD"/>
                  <dgm:constr type="ctrX" for="ch" forName="dot8" refType="w" fact="0.4164"/>
                  <dgm:constr type="ctrY" for="ch" forName="dot8" refType="h" fact="0.6026"/>
                  <dgm:constr type="w" for="ch" forName="dot8" refType="userD"/>
                  <dgm:constr type="h" for="ch" forName="dot8" refType="userD"/>
                  <dgm:constr type="ctrX" for="ch" forName="dot9" refType="w" fact="0.3629"/>
                  <dgm:constr type="ctrY" for="ch" forName="dot9" refType="h" fact="0.4632"/>
                  <dgm:constr type="w" for="ch" forName="dot9" refType="userD"/>
                  <dgm:constr type="h" for="ch" forName="dot9" refType="userD"/>
                  <dgm:constr type="ctrX" for="ch" forName="dot10" refType="w" fact="0.3299"/>
                  <dgm:constr type="ctrY" for="ch" forName="dot10" refType="h" fact="0.3187"/>
                  <dgm:constr type="w" for="ch" forName="dot10" refType="userD"/>
                  <dgm:constr type="h" for="ch" forName="dot10" refType="userD"/>
                  <dgm:constr type="ctrX" for="ch" forName="dot11" refType="w" fact="0.3147"/>
                  <dgm:constr type="ctrY" for="ch" forName="dot11" refType="h" fact="0.1763"/>
                  <dgm:constr type="w" for="ch" forName="dot11" refType="userD"/>
                  <dgm:constr type="h" for="ch" forName="dot11" refType="userD"/>
                  <dgm:constr type="ctrX" for="ch" forName="dotArrow1" refType="w" fact="0.3373"/>
                  <dgm:constr type="ctrY" for="ch" forName="dotArrow1" refType="h" fact="-0.0099"/>
                  <dgm:constr type="w" for="ch" forName="dotArrow1" refType="userD"/>
                  <dgm:constr type="h" for="ch" forName="dotArrow1" refType="userD"/>
                  <dgm:constr type="ctrX" for="ch" forName="dotArrow2" refType="w" fact="0.3227"/>
                  <dgm:constr type="ctrY" for="ch" forName="dotArrow2" refType="h" fact="-0.0239"/>
                  <dgm:constr type="w" for="ch" forName="dotArrow2" refType="userD"/>
                  <dgm:constr type="h" for="ch" forName="dotArrow2" refType="userD"/>
                  <dgm:constr type="ctrX" for="ch" forName="dotArrow3" refType="w" fact="0.3081"/>
                  <dgm:constr type="ctrY" for="ch" forName="dotArrow3" refType="h" fact="-0.0378"/>
                  <dgm:constr type="w" for="ch" forName="dotArrow3" refType="userD"/>
                  <dgm:constr type="h" for="ch" forName="dotArrow3" refType="userD"/>
                  <dgm:constr type="ctrX" for="ch" forName="dotArrow4" refType="w" fact="0.2935"/>
                  <dgm:constr type="ctrY" for="ch" forName="dotArrow4" refType="h" fact="-0.0239"/>
                  <dgm:constr type="w" for="ch" forName="dotArrow4" refType="userD"/>
                  <dgm:constr type="h" for="ch" forName="dotArrow4" refType="userD"/>
                  <dgm:constr type="ctrX" for="ch" forName="dotArrow5" refType="w" fact="0.2788"/>
                  <dgm:constr type="ctrY" for="ch" forName="dotArrow5" refType="h" fact="-0.0099"/>
                  <dgm:constr type="w" for="ch" forName="dotArrow5" refType="userD"/>
                  <dgm:constr type="h" for="ch" forName="dotArrow5" refType="userD"/>
                  <dgm:constr type="ctrX" for="ch" forName="dotArrow6" refType="w" fact="0.3081"/>
                  <dgm:constr type="ctrY" for="ch" forName="dotArrow6" refType="h" fact="-0.0084"/>
                  <dgm:constr type="w" for="ch" forName="dotArrow6" refType="userD"/>
                  <dgm:constr type="h" for="ch" forName="dotArrow6" refType="userD"/>
                  <dgm:constr type="ctrX" for="ch" forName="dotArrow7" refType="w" fact="0.3081"/>
                  <dgm:constr type="ctrY" for="ch" forName="dotArrow7" refType="h" fact="0.0211"/>
                  <dgm:constr type="w" for="ch" forName="dotArrow7" refType="userD"/>
                  <dgm:constr type="h" for="ch" forName="dotArrow7" refType="userD"/>
                  <dgm:constr type="r" for="ch" forName="parTx1" refType="w" fact="0.7444"/>
                  <dgm:constr type="t" for="ch" forName="parTx1" refType="h" fact="0.8856"/>
                  <dgm:constr type="w" for="ch" forName="parTx1" refType="w" fact="0.2101"/>
                  <dgm:constr type="h" for="ch" forName="parTx1" refType="h" fact="0.0704"/>
                  <dgm:constr type="ctrX" for="ch" forName="picture1" refType="w" fact="0.754"/>
                  <dgm:constr type="ctrY" for="ch" forName="picture1" refType="h" fact="0.8769"/>
                  <dgm:constr type="w" for="ch" forName="picture1" refType="w" fact="0.0974"/>
                  <dgm:constr type="h" for="ch" forName="picture1" refType="h" fact="0.1218"/>
                  <dgm:constr type="r" for="ch" forName="desTx1" refType="l" refFor="ch" refForName="parTx1"/>
                  <dgm:constr type="l" for="ch" forName="desTx1"/>
                  <dgm:constr type="t" for="ch" forName="desTx1" refType="t" refFor="ch" refForName="parTx1"/>
                  <dgm:constr type="h" for="ch" forName="desTx1" refType="h" refFor="ch" refForName="parTx1"/>
                  <dgm:constr type="r" for="ch" forName="parTx2" refType="w" fact="0.5465"/>
                  <dgm:constr type="t" for="ch" forName="parTx2" refType="h" fact="0.7956"/>
                  <dgm:constr type="w" for="ch" forName="parTx2" refType="w" fact="0.2101"/>
                  <dgm:constr type="h" for="ch" forName="parTx2" refType="h" fact="0.0704"/>
                  <dgm:constr type="ctrX" for="ch" forName="picture2" refType="w" fact="0.5561"/>
                  <dgm:constr type="ctrY" for="ch" forName="picture2" refType="h" fact="0.787"/>
                  <dgm:constr type="w" for="ch" forName="picture2" refType="w" fact="0.0974"/>
                  <dgm:constr type="h" for="ch" forName="picture2" refType="h" fact="0.1218"/>
                  <dgm:constr type="r" for="ch" forName="desTx2" refType="l" refFor="ch" refForName="parTx2"/>
                  <dgm:constr type="l" for="ch" forName="desTx2"/>
                  <dgm:constr type="t" for="ch" forName="desTx2" refType="t" refFor="ch" refForName="parTx2"/>
                  <dgm:constr type="h" for="ch" forName="desTx2" refType="h" refFor="ch" refForName="parTx2"/>
                  <dgm:constr type="r" for="ch" forName="parTx3" refType="w" fact="0.4489"/>
                  <dgm:constr type="t" for="ch" forName="parTx3" refType="h" fact="0.673"/>
                  <dgm:constr type="w" for="ch" forName="parTx3" refType="w" fact="0.2101"/>
                  <dgm:constr type="h" for="ch" forName="parTx3" refType="h" fact="0.0704"/>
                  <dgm:constr type="ctrX" for="ch" forName="picture3" refType="w" fact="0.4585"/>
                  <dgm:constr type="ctrY" for="ch" forName="picture3" refType="h" fact="0.6644"/>
                  <dgm:constr type="w" for="ch" forName="picture3" refType="w" fact="0.0974"/>
                  <dgm:constr type="h" for="ch" forName="picture3" refType="h" fact="0.1218"/>
                  <dgm:constr type="r" for="ch" forName="desTx3" refType="l" refFor="ch" refForName="parTx3"/>
                  <dgm:constr type="l" for="ch" forName="desTx3"/>
                  <dgm:constr type="t" for="ch" forName="desTx3" refType="t" refFor="ch" refForName="parTx3"/>
                  <dgm:constr type="h" for="ch" forName="desTx3" refType="h" refFor="ch" refForName="parTx3"/>
                  <dgm:constr type="r" for="ch" forName="parTx4" refType="w" fact="0.3868"/>
                  <dgm:constr type="t" for="ch" forName="parTx4" refType="h" fact="0.538"/>
                  <dgm:constr type="w" for="ch" forName="parTx4" refType="w" fact="0.2101"/>
                  <dgm:constr type="h" for="ch" forName="parTx4" refType="h" fact="0.0704"/>
                  <dgm:constr type="ctrX" for="ch" forName="picture4" refType="w" fact="0.3963"/>
                  <dgm:constr type="ctrY" for="ch" forName="picture4" refType="h" fact="0.5294"/>
                  <dgm:constr type="w" for="ch" forName="picture4" refType="w" fact="0.0974"/>
                  <dgm:constr type="h" for="ch" forName="picture4" refType="h" fact="0.1218"/>
                  <dgm:constr type="r" for="ch" forName="desTx4" refType="l" refFor="ch" refForName="parTx4"/>
                  <dgm:constr type="l" for="ch" forName="desTx4"/>
                  <dgm:constr type="t" for="ch" forName="desTx4" refType="t" refFor="ch" refForName="parTx4"/>
                  <dgm:constr type="h" for="ch" forName="desTx4" refType="h" refFor="ch" refForName="parTx4"/>
                  <dgm:constr type="r" for="ch" forName="parTx5" refType="w" fact="0.3424"/>
                  <dgm:constr type="t" for="ch" forName="parTx5" refType="h" fact="0.3951"/>
                  <dgm:constr type="w" for="ch" forName="parTx5" refType="w" fact="0.2101"/>
                  <dgm:constr type="h" for="ch" forName="parTx5" refType="h" fact="0.0704"/>
                  <dgm:constr type="ctrX" for="ch" forName="picture5" refType="w" fact="0.352"/>
                  <dgm:constr type="ctrY" for="ch" forName="picture5" refType="h" fact="0.3864"/>
                  <dgm:constr type="w" for="ch" forName="picture5" refType="w" fact="0.0974"/>
                  <dgm:constr type="h" for="ch" forName="picture5" refType="h" fact="0.1218"/>
                  <dgm:constr type="r" for="ch" forName="desTx5" refType="l" refFor="ch" refForName="parTx5"/>
                  <dgm:constr type="l" for="ch" forName="desTx5"/>
                  <dgm:constr type="t" for="ch" forName="desTx5" refType="t" refFor="ch" refForName="parTx5"/>
                  <dgm:constr type="h" for="ch" forName="desTx5" refType="h" refFor="ch" refForName="parTx5"/>
                  <dgm:constr type="r" for="ch" forName="parTx6" refType="w" fact="0.3172"/>
                  <dgm:constr type="t" for="ch" forName="parTx6" refType="h" fact="0.2531"/>
                  <dgm:constr type="w" for="ch" forName="parTx6" refType="w" fact="0.2101"/>
                  <dgm:constr type="h" for="ch" forName="parTx6" refType="h" fact="0.0704"/>
                  <dgm:constr type="ctrX" for="ch" forName="picture6" refType="w" fact="0.3267"/>
                  <dgm:constr type="ctrY" for="ch" forName="picture6" refType="h" fact="0.2444"/>
                  <dgm:constr type="w" for="ch" forName="picture6" refType="w" fact="0.0974"/>
                  <dgm:constr type="h" for="ch" forName="picture6" refType="h" fact="0.1218"/>
                  <dgm:constr type="r" for="ch" forName="desTx6" refType="l" refFor="ch" refForName="parTx6"/>
                  <dgm:constr type="l" for="ch" forName="desTx6"/>
                  <dgm:constr type="t" for="ch" forName="desTx6" refType="t" refFor="ch" refForName="parTx6"/>
                  <dgm:constr type="h" for="ch" forName="desTx6" refType="h" refFor="ch" refForName="parTx6"/>
                  <dgm:constr type="r" for="ch" forName="parTx7" refType="w" fact="0.3034"/>
                  <dgm:constr type="t" for="ch" forName="parTx7" refType="h" fact="0.1162"/>
                  <dgm:constr type="w" for="ch" forName="parTx7" refType="w" fact="0.2101"/>
                  <dgm:constr type="h" for="ch" forName="parTx7" refType="h" fact="0.0704"/>
                  <dgm:constr type="ctrX" for="ch" forName="picture7" refType="w" fact="0.3129"/>
                  <dgm:constr type="ctrY" for="ch" forName="picture7" refType="h" fact="0.1075"/>
                  <dgm:constr type="w" for="ch" forName="picture7" refType="w" fact="0.0974"/>
                  <dgm:constr type="h" for="ch" forName="picture7" refType="h" fact="0.1218"/>
                  <dgm:constr type="r" for="ch" forName="desTx7" refType="l" refFor="ch" refForName="parTx7"/>
                  <dgm:constr type="l" for="ch" forName="desTx7"/>
                  <dgm:constr type="t" for="ch" forName="desTx7" refType="t" refFor="ch" refForName="parTx7"/>
                  <dgm:constr type="h" for="ch" forName="desTx7" refType="h" refFor="ch" refForName="parTx7"/>
                </dgm:constrLst>
              </dgm:if>
              <dgm:else name="Name71">
                <dgm:alg type="composite">
                  <dgm:param type="ar" val="1.096"/>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parTx6" refType="primFontSz" refFor="ch" refForName="parTx1" op="equ"/>
                  <dgm:constr type="primFontSz" for="ch" forName="parTx7" refType="primFontSz" refFor="ch" refForName="parTx1" op="equ"/>
                  <dgm:constr type="userD" refType="w" fact="0.0111"/>
                  <dgm:constr type="ctrX" for="ch" forName="dot1" refType="w" fact="0.5541"/>
                  <dgm:constr type="ctrY" for="ch" forName="dot1" refType="h" fact="0.8342"/>
                  <dgm:constr type="w" for="ch" forName="dot1" refType="userD"/>
                  <dgm:constr type="h" for="ch" forName="dot1" refType="userD"/>
                  <dgm:constr type="ctrX" for="ch" forName="dot2" refType="w" fact="0.5756"/>
                  <dgm:constr type="ctrY" for="ch" forName="dot2" refType="h" fact="0.8448"/>
                  <dgm:constr type="w" for="ch" forName="dot2" refType="userD"/>
                  <dgm:constr type="h" for="ch" forName="dot2" refType="userD"/>
                  <dgm:constr type="ctrX" for="ch" forName="dot3" refType="w" fact="0.5974"/>
                  <dgm:constr type="ctrY" for="ch" forName="dot3" refType="h" fact="0.8539"/>
                  <dgm:constr type="w" for="ch" forName="dot3" refType="userD"/>
                  <dgm:constr type="h" for="ch" forName="dot3" refType="userD"/>
                  <dgm:constr type="ctrX" for="ch" forName="dot4" refType="w" fact="0.6194"/>
                  <dgm:constr type="ctrY" for="ch" forName="dot4" refType="h" fact="0.8615"/>
                  <dgm:constr type="w" for="ch" forName="dot4" refType="userD"/>
                  <dgm:constr type="h" for="ch" forName="dot4" refType="userD"/>
                  <dgm:constr type="ctrX" for="ch" forName="dot5" refType="w" fact="0.6416"/>
                  <dgm:constr type="ctrY" for="ch" forName="dot5" refType="h" fact="0.8676"/>
                  <dgm:constr type="w" for="ch" forName="dot5" refType="userD"/>
                  <dgm:constr type="h" for="ch" forName="dot5" refType="userD"/>
                  <dgm:constr type="ctrX" for="ch" forName="dot6" refType="w" fact="0.4197"/>
                  <dgm:constr type="ctrY" for="ch" forName="dot6" refType="h" fact="0.7255"/>
                  <dgm:constr type="w" for="ch" forName="dot6" refType="userD"/>
                  <dgm:constr type="h" for="ch" forName="dot6" refType="userD"/>
                  <dgm:constr type="ctrX" for="ch" forName="dot7" refType="w" fact="0.4382"/>
                  <dgm:constr type="ctrY" for="ch" forName="dot7" refType="h" fact="0.7454"/>
                  <dgm:constr type="w" for="ch" forName="dot7" refType="userD"/>
                  <dgm:constr type="h" for="ch" forName="dot7" refType="userD"/>
                  <dgm:constr type="ctrX" for="ch" forName="dot8" refType="w" fact="0.3344"/>
                  <dgm:constr type="ctrY" for="ch" forName="dot8" refType="h" fact="0.6026"/>
                  <dgm:constr type="w" for="ch" forName="dot8" refType="userD"/>
                  <dgm:constr type="h" for="ch" forName="dot8" refType="userD"/>
                  <dgm:constr type="ctrX" for="ch" forName="dot9" refType="w" fact="0.2734"/>
                  <dgm:constr type="ctrY" for="ch" forName="dot9" refType="h" fact="0.4632"/>
                  <dgm:constr type="w" for="ch" forName="dot9" refType="userD"/>
                  <dgm:constr type="h" for="ch" forName="dot9" refType="userD"/>
                  <dgm:constr type="ctrX" for="ch" forName="dot10" refType="w" fact="0.2357"/>
                  <dgm:constr type="ctrY" for="ch" forName="dot10" refType="h" fact="0.3187"/>
                  <dgm:constr type="w" for="ch" forName="dot10" refType="userD"/>
                  <dgm:constr type="h" for="ch" forName="dot10" refType="userD"/>
                  <dgm:constr type="ctrX" for="ch" forName="dot11" refType="w" fact="0.2184"/>
                  <dgm:constr type="ctrY" for="ch" forName="dot11" refType="h" fact="0.1763"/>
                  <dgm:constr type="w" for="ch" forName="dot11" refType="userD"/>
                  <dgm:constr type="h" for="ch" forName="dot11" refType="userD"/>
                  <dgm:constr type="ctrX" for="ch" forName="dotArrow1" refType="w" fact="0.2442"/>
                  <dgm:constr type="ctrY" for="ch" forName="dotArrow1" refType="h" fact="-0.0099"/>
                  <dgm:constr type="w" for="ch" forName="dotArrow1" refType="userD"/>
                  <dgm:constr type="h" for="ch" forName="dotArrow1" refType="userD"/>
                  <dgm:constr type="ctrX" for="ch" forName="dotArrow2" refType="w" fact="0.2275"/>
                  <dgm:constr type="ctrY" for="ch" forName="dotArrow2" refType="h" fact="-0.0239"/>
                  <dgm:constr type="w" for="ch" forName="dotArrow2" refType="userD"/>
                  <dgm:constr type="h" for="ch" forName="dotArrow2" refType="userD"/>
                  <dgm:constr type="ctrX" for="ch" forName="dotArrow3" refType="w" fact="0.2108"/>
                  <dgm:constr type="ctrY" for="ch" forName="dotArrow3" refType="h" fact="-0.0378"/>
                  <dgm:constr type="w" for="ch" forName="dotArrow3" refType="userD"/>
                  <dgm:constr type="h" for="ch" forName="dotArrow3" refType="userD"/>
                  <dgm:constr type="ctrX" for="ch" forName="dotArrow4" refType="w" fact="0.1942"/>
                  <dgm:constr type="ctrY" for="ch" forName="dotArrow4" refType="h" fact="-0.0239"/>
                  <dgm:constr type="w" for="ch" forName="dotArrow4" refType="userD"/>
                  <dgm:constr type="h" for="ch" forName="dotArrow4" refType="userD"/>
                  <dgm:constr type="ctrX" for="ch" forName="dotArrow5" refType="w" fact="0.1775"/>
                  <dgm:constr type="ctrY" for="ch" forName="dotArrow5" refType="h" fact="-0.0099"/>
                  <dgm:constr type="w" for="ch" forName="dotArrow5" refType="userD"/>
                  <dgm:constr type="h" for="ch" forName="dotArrow5" refType="userD"/>
                  <dgm:constr type="ctrX" for="ch" forName="dotArrow6" refType="w" fact="0.2108"/>
                  <dgm:constr type="ctrY" for="ch" forName="dotArrow6" refType="h" fact="-0.0084"/>
                  <dgm:constr type="w" for="ch" forName="dotArrow6" refType="userD"/>
                  <dgm:constr type="h" for="ch" forName="dotArrow6" refType="userD"/>
                  <dgm:constr type="ctrX" for="ch" forName="dotArrow7" refType="w" fact="0.2108"/>
                  <dgm:constr type="ctrY" for="ch" forName="dotArrow7" refType="h" fact="0.0211"/>
                  <dgm:constr type="w" for="ch" forName="dotArrow7" refType="userD"/>
                  <dgm:constr type="h" for="ch" forName="dotArrow7" refType="userD"/>
                  <dgm:constr type="r" for="ch" forName="parTx1" refType="w" fact="0.7085"/>
                  <dgm:constr type="t" for="ch" forName="parTx1" refType="h" fact="0.8845"/>
                  <dgm:constr type="w" for="ch" forName="parTx1" refType="w" fact="0.2396"/>
                  <dgm:constr type="h" for="ch" forName="parTx1" refType="h" fact="0.0704"/>
                  <dgm:constr type="ctrX" for="ch" forName="picture1" refType="w" fact="0.7194"/>
                  <dgm:constr type="ctrY" for="ch" forName="picture1" refType="h" fact="0.8769"/>
                  <dgm:constr type="w" for="ch" forName="picture1" refType="w" fact="0.1111"/>
                  <dgm:constr type="h" for="ch" forName="picture1" refType="h" fact="0.1218"/>
                  <dgm:constr type="r" for="ch" forName="parTx2" refType="w" fact="0.4828"/>
                  <dgm:constr type="t" for="ch" forName="parTx2" refType="h" fact="0.7946"/>
                  <dgm:constr type="w" for="ch" forName="parTx2" refType="w" fact="0.2396"/>
                  <dgm:constr type="h" for="ch" forName="parTx2" refType="h" fact="0.0704"/>
                  <dgm:constr type="ctrX" for="ch" forName="picture2" refType="w" fact="0.4937"/>
                  <dgm:constr type="ctrY" for="ch" forName="picture2" refType="h" fact="0.787"/>
                  <dgm:constr type="w" for="ch" forName="picture2" refType="w" fact="0.1111"/>
                  <dgm:constr type="h" for="ch" forName="picture2" refType="h" fact="0.1218"/>
                  <dgm:constr type="r" for="ch" forName="parTx3" refType="w" fact="0.3715"/>
                  <dgm:constr type="t" for="ch" forName="parTx3" refType="h" fact="0.672"/>
                  <dgm:constr type="w" for="ch" forName="parTx3" refType="w" fact="0.2396"/>
                  <dgm:constr type="h" for="ch" forName="parTx3" refType="h" fact="0.0704"/>
                  <dgm:constr type="ctrX" for="ch" forName="picture3" refType="w" fact="0.3824"/>
                  <dgm:constr type="ctrY" for="ch" forName="picture3" refType="h" fact="0.6644"/>
                  <dgm:constr type="w" for="ch" forName="picture3" refType="w" fact="0.1111"/>
                  <dgm:constr type="h" for="ch" forName="picture3" refType="h" fact="0.1218"/>
                  <dgm:constr type="r" for="ch" forName="parTx4" refType="w" fact="0.3006"/>
                  <dgm:constr type="t" for="ch" forName="parTx4" refType="h" fact="0.5369"/>
                  <dgm:constr type="w" for="ch" forName="parTx4" refType="w" fact="0.2396"/>
                  <dgm:constr type="h" for="ch" forName="parTx4" refType="h" fact="0.0704"/>
                  <dgm:constr type="ctrX" for="ch" forName="picture4" refType="w" fact="0.3115"/>
                  <dgm:constr type="ctrY" for="ch" forName="picture4" refType="h" fact="0.5294"/>
                  <dgm:constr type="w" for="ch" forName="picture4" refType="w" fact="0.1111"/>
                  <dgm:constr type="h" for="ch" forName="picture4" refType="h" fact="0.1218"/>
                  <dgm:constr type="r" for="ch" forName="parTx5" refType="w" fact="0.25"/>
                  <dgm:constr type="t" for="ch" forName="parTx5" refType="h" fact="0.394"/>
                  <dgm:constr type="w" for="ch" forName="parTx5" refType="w" fact="0.2396"/>
                  <dgm:constr type="h" for="ch" forName="parTx5" refType="h" fact="0.0704"/>
                  <dgm:constr type="ctrX" for="ch" forName="picture5" refType="w" fact="0.2609"/>
                  <dgm:constr type="ctrY" for="ch" forName="picture5" refType="h" fact="0.3864"/>
                  <dgm:constr type="w" for="ch" forName="picture5" refType="w" fact="0.1111"/>
                  <dgm:constr type="h" for="ch" forName="picture5" refType="h" fact="0.1218"/>
                  <dgm:constr type="r" for="ch" forName="parTx6" refType="w" fact="0.2212"/>
                  <dgm:constr type="t" for="ch" forName="parTx6" refType="h" fact="0.252"/>
                  <dgm:constr type="w" for="ch" forName="parTx6" refType="w" fact="0.2396"/>
                  <dgm:constr type="h" for="ch" forName="parTx6" refType="h" fact="0.0704"/>
                  <dgm:constr type="ctrX" for="ch" forName="picture6" refType="w" fact="0.2321"/>
                  <dgm:constr type="ctrY" for="ch" forName="picture6" refType="h" fact="0.2444"/>
                  <dgm:constr type="w" for="ch" forName="picture6" refType="w" fact="0.1111"/>
                  <dgm:constr type="h" for="ch" forName="picture6" refType="h" fact="0.1218"/>
                  <dgm:constr type="r" for="ch" forName="parTx7" refType="w" fact="0.2055"/>
                  <dgm:constr type="t" for="ch" forName="parTx7" refType="h" fact="0.1151"/>
                  <dgm:constr type="w" for="ch" forName="parTx7" refType="w" fact="0.2396"/>
                  <dgm:constr type="h" for="ch" forName="parTx7" refType="h" fact="0.0704"/>
                  <dgm:constr type="ctrX" for="ch" forName="picture7" refType="w" fact="0.2164"/>
                  <dgm:constr type="ctrY" for="ch" forName="picture7" refType="h" fact="0.1075"/>
                  <dgm:constr type="w" for="ch" forName="picture7" refType="w" fact="0.1111"/>
                  <dgm:constr type="h" for="ch" forName="picture7" refType="h" fact="0.1218"/>
                </dgm:constrLst>
              </dgm:else>
            </dgm:choose>
          </dgm:else>
        </dgm:choose>
      </dgm:else>
    </dgm:choose>
    <dgm:forEach name="wrapper" axis="self" ptType="parTrans">
      <dgm:forEach name="wrapper2" axis="self" ptType="sibTrans" st="2">
        <dgm:forEach name="imageRepeat" axis="self">
          <dgm:layoutNode name="imageRepeatNode" styleLbl="fgImgPlace1">
            <dgm:alg type="sp"/>
            <dgm:shape xmlns:r="http://schemas.openxmlformats.org/officeDocument/2006/relationships" type="ellipse" r:blip="" blipPhldr="1">
              <dgm:adjLst/>
            </dgm:shape>
            <dgm:presOf axis="self"/>
          </dgm:layoutNode>
        </dgm:forEach>
      </dgm:forEach>
    </dgm:forEach>
    <dgm:choose name="Name72">
      <dgm:if name="Name73" axis="ch" ptType="node" func="cnt" op="gte" val="2">
        <dgm:layoutNode name="dot1" styleLbl="alignNode1">
          <dgm:alg type="sp"/>
          <dgm:shape xmlns:r="http://schemas.openxmlformats.org/officeDocument/2006/relationships" type="ellipse" r:blip="">
            <dgm:adjLst/>
          </dgm:shape>
          <dgm:presOf/>
        </dgm:layoutNode>
        <dgm:layoutNode name="dot2" styleLbl="alignNode1">
          <dgm:alg type="sp"/>
          <dgm:shape xmlns:r="http://schemas.openxmlformats.org/officeDocument/2006/relationships" type="ellipse" r:blip="">
            <dgm:adjLst/>
          </dgm:shape>
          <dgm:presOf/>
        </dgm:layoutNode>
        <dgm:layoutNode name="dot3" styleLbl="alignNode1">
          <dgm:alg type="sp"/>
          <dgm:shape xmlns:r="http://schemas.openxmlformats.org/officeDocument/2006/relationships" type="ellipse" r:blip="">
            <dgm:adjLst/>
          </dgm:shape>
          <dgm:presOf/>
        </dgm:layoutNode>
      </dgm:if>
      <dgm:else name="Name74"/>
    </dgm:choose>
    <dgm:choose name="Name75">
      <dgm:if name="Name76" axis="ch" ptType="node" func="cnt" op="gte" val="3">
        <dgm:layoutNode name="dot4" styleLbl="alignNode1">
          <dgm:alg type="sp"/>
          <dgm:shape xmlns:r="http://schemas.openxmlformats.org/officeDocument/2006/relationships" type="ellipse" r:blip="">
            <dgm:adjLst/>
          </dgm:shape>
          <dgm:presOf/>
        </dgm:layoutNode>
        <dgm:layoutNode name="dot5" styleLbl="alignNode1">
          <dgm:alg type="sp"/>
          <dgm:shape xmlns:r="http://schemas.openxmlformats.org/officeDocument/2006/relationships" type="ellipse" r:blip="">
            <dgm:adjLst/>
          </dgm:shape>
          <dgm:presOf/>
        </dgm:layoutNode>
      </dgm:if>
      <dgm:else name="Name77"/>
    </dgm:choose>
    <dgm:choose name="Name78">
      <dgm:if name="Name79" axis="ch" ptType="node" func="cnt" op="gte" val="4">
        <dgm:layoutNode name="dot6" styleLbl="alignNode1">
          <dgm:alg type="sp"/>
          <dgm:shape xmlns:r="http://schemas.openxmlformats.org/officeDocument/2006/relationships" type="ellipse" r:blip="">
            <dgm:adjLst/>
          </dgm:shape>
          <dgm:presOf/>
        </dgm:layoutNode>
      </dgm:if>
      <dgm:else name="Name80"/>
    </dgm:choose>
    <dgm:choose name="Name81">
      <dgm:if name="Name82" axis="ch" ptType="node" func="cnt" op="gte" val="5">
        <dgm:layoutNode name="dot7" styleLbl="alignNode1">
          <dgm:alg type="sp"/>
          <dgm:shape xmlns:r="http://schemas.openxmlformats.org/officeDocument/2006/relationships" type="ellipse" r:blip="">
            <dgm:adjLst/>
          </dgm:shape>
          <dgm:presOf/>
        </dgm:layoutNode>
        <dgm:layoutNode name="dot8" styleLbl="alignNode1">
          <dgm:alg type="sp"/>
          <dgm:shape xmlns:r="http://schemas.openxmlformats.org/officeDocument/2006/relationships" type="ellipse" r:blip="">
            <dgm:adjLst/>
          </dgm:shape>
          <dgm:presOf/>
        </dgm:layoutNode>
      </dgm:if>
      <dgm:else name="Name83"/>
    </dgm:choose>
    <dgm:choose name="Name84">
      <dgm:if name="Name85" axis="ch" ptType="node" func="cnt" op="gte" val="6">
        <dgm:layoutNode name="dot9" styleLbl="alignNode1">
          <dgm:alg type="sp"/>
          <dgm:shape xmlns:r="http://schemas.openxmlformats.org/officeDocument/2006/relationships" type="ellipse" r:blip="">
            <dgm:adjLst/>
          </dgm:shape>
          <dgm:presOf/>
        </dgm:layoutNode>
        <dgm:layoutNode name="dot10" styleLbl="alignNode1">
          <dgm:alg type="sp"/>
          <dgm:shape xmlns:r="http://schemas.openxmlformats.org/officeDocument/2006/relationships" type="ellipse" r:blip="">
            <dgm:adjLst/>
          </dgm:shape>
          <dgm:presOf/>
        </dgm:layoutNode>
      </dgm:if>
      <dgm:else name="Name86"/>
    </dgm:choose>
    <dgm:choose name="Name87">
      <dgm:if name="Name88" axis="ch" ptType="node" func="cnt" op="gte" val="7">
        <dgm:layoutNode name="dot11" styleLbl="alignNode1">
          <dgm:alg type="sp"/>
          <dgm:shape xmlns:r="http://schemas.openxmlformats.org/officeDocument/2006/relationships" type="ellipse" r:blip="">
            <dgm:adjLst/>
          </dgm:shape>
          <dgm:presOf/>
        </dgm:layoutNode>
      </dgm:if>
      <dgm:else name="Name89"/>
    </dgm:choose>
    <dgm:choose name="Name90">
      <dgm:if name="Name91" axis="ch" ptType="node" func="cnt" op="gte" val="2">
        <dgm:layoutNode name="dotArrow1" styleLbl="alignNode1">
          <dgm:alg type="sp"/>
          <dgm:shape xmlns:r="http://schemas.openxmlformats.org/officeDocument/2006/relationships" type="ellipse" r:blip="">
            <dgm:adjLst/>
          </dgm:shape>
          <dgm:presOf/>
        </dgm:layoutNode>
        <dgm:layoutNode name="dotArrow2" styleLbl="alignNode1">
          <dgm:alg type="sp"/>
          <dgm:shape xmlns:r="http://schemas.openxmlformats.org/officeDocument/2006/relationships" type="ellipse" r:blip="">
            <dgm:adjLst/>
          </dgm:shape>
          <dgm:presOf/>
        </dgm:layoutNode>
        <dgm:layoutNode name="dotArrow3" styleLbl="alignNode1">
          <dgm:alg type="sp"/>
          <dgm:shape xmlns:r="http://schemas.openxmlformats.org/officeDocument/2006/relationships" type="ellipse" r:blip="">
            <dgm:adjLst/>
          </dgm:shape>
          <dgm:presOf/>
        </dgm:layoutNode>
        <dgm:layoutNode name="dotArrow4" styleLbl="alignNode1">
          <dgm:alg type="sp"/>
          <dgm:shape xmlns:r="http://schemas.openxmlformats.org/officeDocument/2006/relationships" type="ellipse" r:blip="">
            <dgm:adjLst/>
          </dgm:shape>
          <dgm:presOf/>
        </dgm:layoutNode>
        <dgm:layoutNode name="dotArrow5" styleLbl="alignNode1">
          <dgm:alg type="sp"/>
          <dgm:shape xmlns:r="http://schemas.openxmlformats.org/officeDocument/2006/relationships" type="ellipse" r:blip="">
            <dgm:adjLst/>
          </dgm:shape>
          <dgm:presOf/>
        </dgm:layoutNode>
        <dgm:layoutNode name="dotArrow6" styleLbl="alignNode1">
          <dgm:alg type="sp"/>
          <dgm:shape xmlns:r="http://schemas.openxmlformats.org/officeDocument/2006/relationships" type="ellipse" r:blip="">
            <dgm:adjLst/>
          </dgm:shape>
          <dgm:presOf/>
        </dgm:layoutNode>
        <dgm:layoutNode name="dotArrow7" styleLbl="alignNode1">
          <dgm:alg type="sp"/>
          <dgm:shape xmlns:r="http://schemas.openxmlformats.org/officeDocument/2006/relationships" type="ellipse" r:blip="">
            <dgm:adjLst/>
          </dgm:shape>
          <dgm:presOf/>
        </dgm:layoutNode>
      </dgm:if>
      <dgm:else name="Name92"/>
    </dgm:choose>
    <dgm:forEach name="Name93" axis="ch" ptType="node" cnt="1">
      <dgm:layoutNode name="parTx1">
        <dgm:choose name="Name94">
          <dgm:if name="Name95" func="var" arg="dir" op="equ" val="norm">
            <dgm:alg type="tx">
              <dgm:param type="parTxLTRAlign" val="l"/>
              <dgm:param type="parTxRTLAlign" val="r"/>
            </dgm:alg>
          </dgm:if>
          <dgm:else name="Name96">
            <dgm:alg type="tx">
              <dgm:param type="parTxLTRAlign" val="r"/>
              <dgm:param type="parTxRTLAlign" val="l"/>
            </dgm:alg>
          </dgm:else>
        </dgm:choose>
        <dgm:shape xmlns:r="http://schemas.openxmlformats.org/officeDocument/2006/relationships" type="roundRect" r:blip="">
          <dgm:adjLst/>
        </dgm:shape>
        <dgm:presOf axis="self" ptType="node"/>
        <dgm:choose name="Name97">
          <dgm:if name="Name98" func="var" arg="dir" op="equ" val="norm">
            <dgm:constrLst>
              <dgm:constr type="lMarg" refType="w" fact="0.6"/>
              <dgm:constr type="rMarg" refType="primFontSz" fact="0.3"/>
              <dgm:constr type="tMarg" refType="primFontSz" fact="0.3"/>
              <dgm:constr type="bMarg" refType="primFontSz" fact="0.3"/>
            </dgm:constrLst>
          </dgm:if>
          <dgm:else name="Name99">
            <dgm:constrLst>
              <dgm:constr type="rMarg" refType="w" fact="0.6"/>
              <dgm:constr type="lMarg" refType="primFontSz" fact="0.3"/>
              <dgm:constr type="tMarg" refType="primFontSz" fact="0.3"/>
              <dgm:constr type="bMarg" refType="primFontSz" fact="0.3"/>
            </dgm:constrLst>
          </dgm:else>
        </dgm:choose>
        <dgm:ruleLst>
          <dgm:rule type="primFontSz" val="5" fact="NaN" max="NaN"/>
        </dgm:ruleLst>
      </dgm:layoutNode>
      <dgm:choose name="Name100">
        <dgm:if name="Name101" axis="ch" ptType="node" func="cnt" op="gte" val="1">
          <dgm:layoutNode name="desTx1" styleLbl="revTx">
            <dgm:varLst>
              <dgm:bulletEnabled val="1"/>
            </dgm:varLst>
            <dgm:choose name="Name102">
              <dgm:if name="Name103" func="var" arg="dir" op="equ" val="norm">
                <dgm:choose name="Name104">
                  <dgm:if name="Name105" axis="ch" ptType="node" func="cnt" op="gte" val="2">
                    <dgm:alg type="tx">
                      <dgm:param type="parTxLTRAlign" val="l"/>
                      <dgm:param type="parTxRTLAlign" val="l"/>
                      <dgm:param type="stBulletLvl" val="1"/>
                    </dgm:alg>
                  </dgm:if>
                  <dgm:else name="Name106">
                    <dgm:alg type="tx">
                      <dgm:param type="parTxLTRAlign" val="l"/>
                      <dgm:param type="parTxRTLAlign" val="l"/>
                    </dgm:alg>
                  </dgm:else>
                </dgm:choose>
              </dgm:if>
              <dgm:else name="Name107">
                <dgm:choose name="Name108">
                  <dgm:if name="Name109" axis="ch" ptType="node" func="cnt" op="gte" val="2">
                    <dgm:alg type="tx">
                      <dgm:param type="parTxLTRAlign" val="r"/>
                      <dgm:param type="parTxRTLAlign" val="r"/>
                      <dgm:param type="shpTxLTRAlignCh" val="r"/>
                      <dgm:param type="shpTxRTLAlignCh" val="r"/>
                      <dgm:param type="stBulletLvl" val="1"/>
                    </dgm:alg>
                  </dgm:if>
                  <dgm:else name="Name110">
                    <dgm:alg type="tx">
                      <dgm:param type="parTxLTRAlign" val="r"/>
                      <dgm:param type="parTxRTLAlign" val="r"/>
                      <dgm:param type="shpTxLTRAlignCh" val="r"/>
                      <dgm:param type="shpTxRTLAlignCh" val="r"/>
                    </dgm:alg>
                  </dgm:else>
                </dgm:choose>
              </dgm:else>
            </dgm:choose>
            <dgm:shape xmlns:r="http://schemas.openxmlformats.org/officeDocument/2006/relationships" type="rect" r:blip="">
              <dgm:adjLst/>
            </dgm:shape>
            <dgm:presOf axis="des" ptType="node"/>
            <dgm:constrLst>
              <dgm:constr type="rMarg" refType="primFontSz" fact="0.2"/>
              <dgm:constr type="tMarg" refType="primFontSz" fact="0.2"/>
              <dgm:constr type="bMarg" refType="primFontSz" fact="0.2"/>
            </dgm:constrLst>
            <dgm:ruleLst>
              <dgm:rule type="primFontSz" val="5" fact="NaN" max="NaN"/>
            </dgm:ruleLst>
          </dgm:layoutNode>
        </dgm:if>
        <dgm:else name="Name111"/>
      </dgm:choose>
    </dgm:forEach>
    <dgm:forEach name="Name112" axis="ch" ptType="sibTrans" hideLastTrans="0" cnt="1">
      <dgm:layoutNode name="picture1">
        <dgm:alg type="sp"/>
        <dgm:shape xmlns:r="http://schemas.openxmlformats.org/officeDocument/2006/relationships" r:blip="">
          <dgm:adjLst/>
        </dgm:shape>
        <dgm:presOf/>
        <dgm:constrLst/>
        <dgm:forEach name="Name113" ref="imageRepeat"/>
      </dgm:layoutNode>
    </dgm:forEach>
    <dgm:forEach name="Name114" axis="ch" ptType="node" st="2" cnt="1">
      <dgm:layoutNode name="parTx2">
        <dgm:choose name="Name115">
          <dgm:if name="Name116" func="var" arg="dir" op="equ" val="norm">
            <dgm:alg type="tx">
              <dgm:param type="parTxLTRAlign" val="l"/>
              <dgm:param type="parTxRTLAlign" val="r"/>
            </dgm:alg>
          </dgm:if>
          <dgm:else name="Name117">
            <dgm:alg type="tx">
              <dgm:param type="parTxLTRAlign" val="r"/>
              <dgm:param type="parTxRTLAlign" val="l"/>
            </dgm:alg>
          </dgm:else>
        </dgm:choose>
        <dgm:shape xmlns:r="http://schemas.openxmlformats.org/officeDocument/2006/relationships" type="roundRect" r:blip="">
          <dgm:adjLst/>
        </dgm:shape>
        <dgm:presOf axis="self" ptType="node"/>
        <dgm:choose name="Name118">
          <dgm:if name="Name119" func="var" arg="dir" op="equ" val="norm">
            <dgm:constrLst>
              <dgm:constr type="lMarg" refType="w" fact="0.6"/>
              <dgm:constr type="rMarg" refType="primFontSz" fact="0.3"/>
              <dgm:constr type="tMarg" refType="primFontSz" fact="0.3"/>
              <dgm:constr type="bMarg" refType="primFontSz" fact="0.3"/>
            </dgm:constrLst>
          </dgm:if>
          <dgm:else name="Name120">
            <dgm:constrLst>
              <dgm:constr type="rMarg" refType="w" fact="0.6"/>
              <dgm:constr type="lMarg" refType="primFontSz" fact="0.3"/>
              <dgm:constr type="tMarg" refType="primFontSz" fact="0.3"/>
              <dgm:constr type="bMarg" refType="primFontSz" fact="0.3"/>
            </dgm:constrLst>
          </dgm:else>
        </dgm:choose>
        <dgm:ruleLst>
          <dgm:rule type="primFontSz" val="5" fact="NaN" max="NaN"/>
        </dgm:ruleLst>
      </dgm:layoutNode>
      <dgm:choose name="Name121">
        <dgm:if name="Name122" axis="ch" ptType="node" func="cnt" op="gte" val="1">
          <dgm:layoutNode name="desTx2" styleLbl="revTx">
            <dgm:varLst>
              <dgm:bulletEnabled val="1"/>
            </dgm:varLst>
            <dgm:choose name="Name123">
              <dgm:if name="Name124" func="var" arg="dir" op="equ" val="norm">
                <dgm:choose name="Name125">
                  <dgm:if name="Name126" axis="ch" ptType="node" func="cnt" op="gte" val="2">
                    <dgm:alg type="tx">
                      <dgm:param type="parTxLTRAlign" val="l"/>
                      <dgm:param type="parTxRTLAlign" val="l"/>
                      <dgm:param type="stBulletLvl" val="1"/>
                    </dgm:alg>
                  </dgm:if>
                  <dgm:else name="Name127">
                    <dgm:alg type="tx">
                      <dgm:param type="parTxLTRAlign" val="l"/>
                      <dgm:param type="parTxRTLAlign" val="l"/>
                    </dgm:alg>
                  </dgm:else>
                </dgm:choose>
              </dgm:if>
              <dgm:else name="Name128">
                <dgm:choose name="Name129">
                  <dgm:if name="Name130" axis="ch" ptType="node" func="cnt" op="gte" val="2">
                    <dgm:alg type="tx">
                      <dgm:param type="parTxLTRAlign" val="r"/>
                      <dgm:param type="parTxRTLAlign" val="r"/>
                      <dgm:param type="shpTxLTRAlignCh" val="r"/>
                      <dgm:param type="shpTxRTLAlignCh" val="r"/>
                      <dgm:param type="stBulletLvl" val="1"/>
                    </dgm:alg>
                  </dgm:if>
                  <dgm:else name="Name131">
                    <dgm:alg type="tx">
                      <dgm:param type="parTxLTRAlign" val="r"/>
                      <dgm:param type="parTxRTLAlign" val="r"/>
                      <dgm:param type="shpTxLTRAlignCh" val="r"/>
                      <dgm:param type="shpTxRTLAlignCh" val="r"/>
                    </dgm:alg>
                  </dgm:else>
                </dgm:choose>
              </dgm:else>
            </dgm:choose>
            <dgm:shape xmlns:r="http://schemas.openxmlformats.org/officeDocument/2006/relationships" type="rect" r:blip="">
              <dgm:adjLst/>
            </dgm:shape>
            <dgm:presOf axis="des" ptType="node"/>
            <dgm:constrLst>
              <dgm:constr type="rMarg" refType="primFontSz" fact="0.2"/>
              <dgm:constr type="tMarg" refType="primFontSz" fact="0.2"/>
              <dgm:constr type="bMarg" refType="primFontSz" fact="0.2"/>
            </dgm:constrLst>
            <dgm:ruleLst>
              <dgm:rule type="primFontSz" val="5" fact="NaN" max="NaN"/>
            </dgm:ruleLst>
          </dgm:layoutNode>
        </dgm:if>
        <dgm:else name="Name132"/>
      </dgm:choose>
    </dgm:forEach>
    <dgm:forEach name="Name133" axis="ch" ptType="sibTrans" hideLastTrans="0" st="2" cnt="1">
      <dgm:layoutNode name="picture2">
        <dgm:alg type="sp"/>
        <dgm:shape xmlns:r="http://schemas.openxmlformats.org/officeDocument/2006/relationships" r:blip="">
          <dgm:adjLst/>
        </dgm:shape>
        <dgm:presOf/>
        <dgm:constrLst/>
        <dgm:forEach name="Name134" ref="imageRepeat"/>
      </dgm:layoutNode>
    </dgm:forEach>
    <dgm:forEach name="Name135" axis="ch" ptType="node" st="3" cnt="1">
      <dgm:layoutNode name="parTx3">
        <dgm:choose name="Name136">
          <dgm:if name="Name137" func="var" arg="dir" op="equ" val="norm">
            <dgm:alg type="tx">
              <dgm:param type="parTxLTRAlign" val="l"/>
              <dgm:param type="parTxRTLAlign" val="r"/>
            </dgm:alg>
          </dgm:if>
          <dgm:else name="Name138">
            <dgm:alg type="tx">
              <dgm:param type="parTxLTRAlign" val="r"/>
              <dgm:param type="parTxRTLAlign" val="l"/>
            </dgm:alg>
          </dgm:else>
        </dgm:choose>
        <dgm:shape xmlns:r="http://schemas.openxmlformats.org/officeDocument/2006/relationships" type="roundRect" r:blip="">
          <dgm:adjLst/>
        </dgm:shape>
        <dgm:presOf axis="self" ptType="node"/>
        <dgm:choose name="Name139">
          <dgm:if name="Name140" func="var" arg="dir" op="equ" val="norm">
            <dgm:constrLst>
              <dgm:constr type="lMarg" refType="w" fact="0.6"/>
              <dgm:constr type="rMarg" refType="primFontSz" fact="0.3"/>
              <dgm:constr type="tMarg" refType="primFontSz" fact="0.3"/>
              <dgm:constr type="bMarg" refType="primFontSz" fact="0.3"/>
            </dgm:constrLst>
          </dgm:if>
          <dgm:else name="Name141">
            <dgm:constrLst>
              <dgm:constr type="rMarg" refType="w" fact="0.6"/>
              <dgm:constr type="lMarg" refType="primFontSz" fact="0.3"/>
              <dgm:constr type="tMarg" refType="primFontSz" fact="0.3"/>
              <dgm:constr type="bMarg" refType="primFontSz" fact="0.3"/>
            </dgm:constrLst>
          </dgm:else>
        </dgm:choose>
        <dgm:ruleLst>
          <dgm:rule type="primFontSz" val="5" fact="NaN" max="NaN"/>
        </dgm:ruleLst>
      </dgm:layoutNode>
      <dgm:choose name="Name142">
        <dgm:if name="Name143" axis="ch" ptType="node" func="cnt" op="gte" val="1">
          <dgm:layoutNode name="desTx3" styleLbl="revTx">
            <dgm:varLst>
              <dgm:bulletEnabled val="1"/>
            </dgm:varLst>
            <dgm:choose name="Name144">
              <dgm:if name="Name145" func="var" arg="dir" op="equ" val="norm">
                <dgm:choose name="Name146">
                  <dgm:if name="Name147" axis="ch" ptType="node" func="cnt" op="gte" val="2">
                    <dgm:alg type="tx">
                      <dgm:param type="parTxLTRAlign" val="l"/>
                      <dgm:param type="parTxRTLAlign" val="l"/>
                      <dgm:param type="stBulletLvl" val="1"/>
                    </dgm:alg>
                  </dgm:if>
                  <dgm:else name="Name148">
                    <dgm:alg type="tx">
                      <dgm:param type="parTxLTRAlign" val="l"/>
                      <dgm:param type="parTxRTLAlign" val="l"/>
                    </dgm:alg>
                  </dgm:else>
                </dgm:choose>
              </dgm:if>
              <dgm:else name="Name149">
                <dgm:choose name="Name150">
                  <dgm:if name="Name151" axis="ch" ptType="node" func="cnt" op="gte" val="2">
                    <dgm:alg type="tx">
                      <dgm:param type="parTxLTRAlign" val="r"/>
                      <dgm:param type="parTxRTLAlign" val="r"/>
                      <dgm:param type="shpTxLTRAlignCh" val="r"/>
                      <dgm:param type="shpTxRTLAlignCh" val="r"/>
                      <dgm:param type="stBulletLvl" val="1"/>
                    </dgm:alg>
                  </dgm:if>
                  <dgm:else name="Name152">
                    <dgm:alg type="tx">
                      <dgm:param type="parTxLTRAlign" val="r"/>
                      <dgm:param type="parTxRTLAlign" val="r"/>
                      <dgm:param type="shpTxLTRAlignCh" val="r"/>
                      <dgm:param type="shpTxRTLAlignCh" val="r"/>
                    </dgm:alg>
                  </dgm:else>
                </dgm:choose>
              </dgm:else>
            </dgm:choose>
            <dgm:shape xmlns:r="http://schemas.openxmlformats.org/officeDocument/2006/relationships" type="rect" r:blip="">
              <dgm:adjLst/>
            </dgm:shape>
            <dgm:presOf axis="des" ptType="node"/>
            <dgm:constrLst>
              <dgm:constr type="rMarg" refType="primFontSz" fact="0.2"/>
              <dgm:constr type="tMarg" refType="primFontSz" fact="0.2"/>
              <dgm:constr type="bMarg" refType="primFontSz" fact="0.2"/>
            </dgm:constrLst>
            <dgm:ruleLst>
              <dgm:rule type="primFontSz" val="5" fact="NaN" max="NaN"/>
            </dgm:ruleLst>
          </dgm:layoutNode>
        </dgm:if>
        <dgm:else name="Name153"/>
      </dgm:choose>
    </dgm:forEach>
    <dgm:forEach name="Name154" axis="ch" ptType="sibTrans" hideLastTrans="0" st="3" cnt="1">
      <dgm:layoutNode name="picture3">
        <dgm:alg type="sp"/>
        <dgm:shape xmlns:r="http://schemas.openxmlformats.org/officeDocument/2006/relationships" r:blip="">
          <dgm:adjLst/>
        </dgm:shape>
        <dgm:presOf/>
        <dgm:constrLst/>
        <dgm:forEach name="Name155" ref="imageRepeat"/>
      </dgm:layoutNode>
    </dgm:forEach>
    <dgm:forEach name="Name156" axis="ch" ptType="node" st="4" cnt="1">
      <dgm:layoutNode name="parTx4">
        <dgm:choose name="Name157">
          <dgm:if name="Name158" func="var" arg="dir" op="equ" val="norm">
            <dgm:alg type="tx">
              <dgm:param type="parTxLTRAlign" val="l"/>
              <dgm:param type="parTxRTLAlign" val="r"/>
            </dgm:alg>
          </dgm:if>
          <dgm:else name="Name159">
            <dgm:alg type="tx">
              <dgm:param type="parTxLTRAlign" val="r"/>
              <dgm:param type="parTxRTLAlign" val="l"/>
            </dgm:alg>
          </dgm:else>
        </dgm:choose>
        <dgm:shape xmlns:r="http://schemas.openxmlformats.org/officeDocument/2006/relationships" type="roundRect" r:blip="">
          <dgm:adjLst/>
        </dgm:shape>
        <dgm:presOf axis="self" ptType="node"/>
        <dgm:choose name="Name160">
          <dgm:if name="Name161" func="var" arg="dir" op="equ" val="norm">
            <dgm:constrLst>
              <dgm:constr type="lMarg" refType="w" fact="0.6"/>
              <dgm:constr type="rMarg" refType="primFontSz" fact="0.3"/>
              <dgm:constr type="tMarg" refType="primFontSz" fact="0.3"/>
              <dgm:constr type="bMarg" refType="primFontSz" fact="0.3"/>
            </dgm:constrLst>
          </dgm:if>
          <dgm:else name="Name162">
            <dgm:constrLst>
              <dgm:constr type="rMarg" refType="w" fact="0.6"/>
              <dgm:constr type="lMarg" refType="primFontSz" fact="0.3"/>
              <dgm:constr type="tMarg" refType="primFontSz" fact="0.3"/>
              <dgm:constr type="bMarg" refType="primFontSz" fact="0.3"/>
            </dgm:constrLst>
          </dgm:else>
        </dgm:choose>
        <dgm:ruleLst>
          <dgm:rule type="primFontSz" val="5" fact="NaN" max="NaN"/>
        </dgm:ruleLst>
      </dgm:layoutNode>
      <dgm:choose name="Name163">
        <dgm:if name="Name164" axis="ch" ptType="node" func="cnt" op="gte" val="1">
          <dgm:layoutNode name="desTx4" styleLbl="revTx">
            <dgm:varLst>
              <dgm:bulletEnabled val="1"/>
            </dgm:varLst>
            <dgm:choose name="Name165">
              <dgm:if name="Name166" func="var" arg="dir" op="equ" val="norm">
                <dgm:choose name="Name167">
                  <dgm:if name="Name168" axis="ch" ptType="node" func="cnt" op="gte" val="2">
                    <dgm:alg type="tx">
                      <dgm:param type="parTxLTRAlign" val="l"/>
                      <dgm:param type="parTxRTLAlign" val="l"/>
                      <dgm:param type="stBulletLvl" val="1"/>
                    </dgm:alg>
                  </dgm:if>
                  <dgm:else name="Name169">
                    <dgm:alg type="tx">
                      <dgm:param type="parTxLTRAlign" val="l"/>
                      <dgm:param type="parTxRTLAlign" val="l"/>
                    </dgm:alg>
                  </dgm:else>
                </dgm:choose>
              </dgm:if>
              <dgm:else name="Name170">
                <dgm:choose name="Name171">
                  <dgm:if name="Name172" axis="ch" ptType="node" func="cnt" op="gte" val="2">
                    <dgm:alg type="tx">
                      <dgm:param type="parTxLTRAlign" val="r"/>
                      <dgm:param type="parTxRTLAlign" val="r"/>
                      <dgm:param type="shpTxLTRAlignCh" val="r"/>
                      <dgm:param type="shpTxRTLAlignCh" val="r"/>
                      <dgm:param type="stBulletLvl" val="1"/>
                    </dgm:alg>
                  </dgm:if>
                  <dgm:else name="Name173">
                    <dgm:alg type="tx">
                      <dgm:param type="parTxLTRAlign" val="r"/>
                      <dgm:param type="parTxRTLAlign" val="r"/>
                      <dgm:param type="shpTxLTRAlignCh" val="r"/>
                      <dgm:param type="shpTxRTLAlignCh" val="r"/>
                    </dgm:alg>
                  </dgm:else>
                </dgm:choose>
              </dgm:else>
            </dgm:choose>
            <dgm:shape xmlns:r="http://schemas.openxmlformats.org/officeDocument/2006/relationships" type="rect" r:blip="">
              <dgm:adjLst/>
            </dgm:shape>
            <dgm:presOf axis="des" ptType="node"/>
            <dgm:constrLst>
              <dgm:constr type="rMarg" refType="primFontSz" fact="0.2"/>
              <dgm:constr type="tMarg" refType="primFontSz" fact="0.2"/>
              <dgm:constr type="bMarg" refType="primFontSz" fact="0.2"/>
            </dgm:constrLst>
            <dgm:ruleLst>
              <dgm:rule type="primFontSz" val="5" fact="NaN" max="NaN"/>
            </dgm:ruleLst>
          </dgm:layoutNode>
        </dgm:if>
        <dgm:else name="Name174"/>
      </dgm:choose>
    </dgm:forEach>
    <dgm:forEach name="Name175" axis="ch" ptType="sibTrans" hideLastTrans="0" st="4" cnt="1">
      <dgm:layoutNode name="picture4">
        <dgm:alg type="sp"/>
        <dgm:shape xmlns:r="http://schemas.openxmlformats.org/officeDocument/2006/relationships" r:blip="">
          <dgm:adjLst/>
        </dgm:shape>
        <dgm:presOf/>
        <dgm:constrLst/>
        <dgm:forEach name="Name176" ref="imageRepeat"/>
      </dgm:layoutNode>
    </dgm:forEach>
    <dgm:forEach name="Name177" axis="ch" ptType="node" st="5" cnt="1">
      <dgm:layoutNode name="parTx5">
        <dgm:choose name="Name178">
          <dgm:if name="Name179" func="var" arg="dir" op="equ" val="norm">
            <dgm:alg type="tx">
              <dgm:param type="parTxLTRAlign" val="l"/>
              <dgm:param type="parTxRTLAlign" val="r"/>
            </dgm:alg>
          </dgm:if>
          <dgm:else name="Name180">
            <dgm:alg type="tx">
              <dgm:param type="parTxLTRAlign" val="r"/>
              <dgm:param type="parTxRTLAlign" val="l"/>
            </dgm:alg>
          </dgm:else>
        </dgm:choose>
        <dgm:shape xmlns:r="http://schemas.openxmlformats.org/officeDocument/2006/relationships" type="roundRect" r:blip="">
          <dgm:adjLst/>
        </dgm:shape>
        <dgm:presOf axis="self" ptType="node"/>
        <dgm:choose name="Name181">
          <dgm:if name="Name182" func="var" arg="dir" op="equ" val="norm">
            <dgm:constrLst>
              <dgm:constr type="lMarg" refType="w" fact="0.6"/>
              <dgm:constr type="rMarg" refType="primFontSz" fact="0.3"/>
              <dgm:constr type="tMarg" refType="primFontSz" fact="0.3"/>
              <dgm:constr type="bMarg" refType="primFontSz" fact="0.3"/>
            </dgm:constrLst>
          </dgm:if>
          <dgm:else name="Name183">
            <dgm:constrLst>
              <dgm:constr type="rMarg" refType="w" fact="0.6"/>
              <dgm:constr type="lMarg" refType="primFontSz" fact="0.3"/>
              <dgm:constr type="tMarg" refType="primFontSz" fact="0.3"/>
              <dgm:constr type="bMarg" refType="primFontSz" fact="0.3"/>
            </dgm:constrLst>
          </dgm:else>
        </dgm:choose>
        <dgm:ruleLst>
          <dgm:rule type="primFontSz" val="5" fact="NaN" max="NaN"/>
        </dgm:ruleLst>
      </dgm:layoutNode>
      <dgm:choose name="Name184">
        <dgm:if name="Name185" axis="ch" ptType="node" func="cnt" op="gte" val="1">
          <dgm:layoutNode name="desTx5" styleLbl="revTx">
            <dgm:varLst>
              <dgm:bulletEnabled val="1"/>
            </dgm:varLst>
            <dgm:choose name="Name186">
              <dgm:if name="Name187" func="var" arg="dir" op="equ" val="norm">
                <dgm:choose name="Name188">
                  <dgm:if name="Name189" axis="ch" ptType="node" func="cnt" op="gte" val="2">
                    <dgm:alg type="tx">
                      <dgm:param type="parTxLTRAlign" val="l"/>
                      <dgm:param type="parTxRTLAlign" val="l"/>
                      <dgm:param type="stBulletLvl" val="1"/>
                    </dgm:alg>
                  </dgm:if>
                  <dgm:else name="Name190">
                    <dgm:alg type="tx">
                      <dgm:param type="parTxLTRAlign" val="l"/>
                      <dgm:param type="parTxRTLAlign" val="l"/>
                    </dgm:alg>
                  </dgm:else>
                </dgm:choose>
              </dgm:if>
              <dgm:else name="Name191">
                <dgm:choose name="Name192">
                  <dgm:if name="Name193" axis="ch" ptType="node" func="cnt" op="gte" val="2">
                    <dgm:alg type="tx">
                      <dgm:param type="parTxLTRAlign" val="r"/>
                      <dgm:param type="parTxRTLAlign" val="r"/>
                      <dgm:param type="shpTxLTRAlignCh" val="r"/>
                      <dgm:param type="shpTxRTLAlignCh" val="r"/>
                      <dgm:param type="stBulletLvl" val="1"/>
                    </dgm:alg>
                  </dgm:if>
                  <dgm:else name="Name194">
                    <dgm:alg type="tx">
                      <dgm:param type="parTxLTRAlign" val="r"/>
                      <dgm:param type="parTxRTLAlign" val="r"/>
                      <dgm:param type="shpTxLTRAlignCh" val="r"/>
                      <dgm:param type="shpTxRTLAlignCh" val="r"/>
                    </dgm:alg>
                  </dgm:else>
                </dgm:choose>
              </dgm:else>
            </dgm:choose>
            <dgm:shape xmlns:r="http://schemas.openxmlformats.org/officeDocument/2006/relationships" type="rect" r:blip="">
              <dgm:adjLst/>
            </dgm:shape>
            <dgm:presOf axis="des" ptType="node"/>
            <dgm:constrLst>
              <dgm:constr type="rMarg" refType="primFontSz" fact="0.2"/>
              <dgm:constr type="tMarg" refType="primFontSz" fact="0.2"/>
              <dgm:constr type="bMarg" refType="primFontSz" fact="0.2"/>
            </dgm:constrLst>
            <dgm:ruleLst>
              <dgm:rule type="primFontSz" val="5" fact="NaN" max="NaN"/>
            </dgm:ruleLst>
          </dgm:layoutNode>
        </dgm:if>
        <dgm:else name="Name195"/>
      </dgm:choose>
    </dgm:forEach>
    <dgm:forEach name="Name196" axis="ch" ptType="sibTrans" hideLastTrans="0" st="5" cnt="1">
      <dgm:layoutNode name="picture5">
        <dgm:alg type="sp"/>
        <dgm:shape xmlns:r="http://schemas.openxmlformats.org/officeDocument/2006/relationships" r:blip="">
          <dgm:adjLst/>
        </dgm:shape>
        <dgm:presOf/>
        <dgm:constrLst/>
        <dgm:forEach name="Name197" ref="imageRepeat"/>
      </dgm:layoutNode>
    </dgm:forEach>
    <dgm:forEach name="Name198" axis="ch" ptType="node" st="6" cnt="1">
      <dgm:layoutNode name="parTx6">
        <dgm:choose name="Name199">
          <dgm:if name="Name200" func="var" arg="dir" op="equ" val="norm">
            <dgm:alg type="tx">
              <dgm:param type="parTxLTRAlign" val="l"/>
              <dgm:param type="parTxRTLAlign" val="r"/>
            </dgm:alg>
          </dgm:if>
          <dgm:else name="Name201">
            <dgm:alg type="tx">
              <dgm:param type="parTxLTRAlign" val="r"/>
              <dgm:param type="parTxRTLAlign" val="l"/>
            </dgm:alg>
          </dgm:else>
        </dgm:choose>
        <dgm:shape xmlns:r="http://schemas.openxmlformats.org/officeDocument/2006/relationships" type="roundRect" r:blip="">
          <dgm:adjLst/>
        </dgm:shape>
        <dgm:presOf axis="self" ptType="node"/>
        <dgm:choose name="Name202">
          <dgm:if name="Name203" func="var" arg="dir" op="equ" val="norm">
            <dgm:constrLst>
              <dgm:constr type="lMarg" refType="w" fact="0.6"/>
              <dgm:constr type="rMarg" refType="primFontSz" fact="0.3"/>
              <dgm:constr type="tMarg" refType="primFontSz" fact="0.3"/>
              <dgm:constr type="bMarg" refType="primFontSz" fact="0.3"/>
            </dgm:constrLst>
          </dgm:if>
          <dgm:else name="Name204">
            <dgm:constrLst>
              <dgm:constr type="rMarg" refType="w" fact="0.6"/>
              <dgm:constr type="lMarg" refType="primFontSz" fact="0.3"/>
              <dgm:constr type="tMarg" refType="primFontSz" fact="0.3"/>
              <dgm:constr type="bMarg" refType="primFontSz" fact="0.3"/>
            </dgm:constrLst>
          </dgm:else>
        </dgm:choose>
        <dgm:ruleLst>
          <dgm:rule type="primFontSz" val="5" fact="NaN" max="NaN"/>
        </dgm:ruleLst>
      </dgm:layoutNode>
      <dgm:choose name="Name205">
        <dgm:if name="Name206" axis="ch" ptType="node" func="cnt" op="gte" val="1">
          <dgm:layoutNode name="desTx6" styleLbl="revTx">
            <dgm:varLst>
              <dgm:bulletEnabled val="1"/>
            </dgm:varLst>
            <dgm:choose name="Name207">
              <dgm:if name="Name208" func="var" arg="dir" op="equ" val="norm">
                <dgm:choose name="Name209">
                  <dgm:if name="Name210" axis="ch" ptType="node" func="cnt" op="gte" val="2">
                    <dgm:alg type="tx">
                      <dgm:param type="parTxLTRAlign" val="l"/>
                      <dgm:param type="parTxRTLAlign" val="l"/>
                      <dgm:param type="stBulletLvl" val="1"/>
                    </dgm:alg>
                  </dgm:if>
                  <dgm:else name="Name211">
                    <dgm:alg type="tx">
                      <dgm:param type="parTxLTRAlign" val="l"/>
                      <dgm:param type="parTxRTLAlign" val="l"/>
                    </dgm:alg>
                  </dgm:else>
                </dgm:choose>
              </dgm:if>
              <dgm:else name="Name212">
                <dgm:choose name="Name213">
                  <dgm:if name="Name214" axis="ch" ptType="node" func="cnt" op="gte" val="2">
                    <dgm:alg type="tx">
                      <dgm:param type="parTxLTRAlign" val="r"/>
                      <dgm:param type="parTxRTLAlign" val="r"/>
                      <dgm:param type="shpTxLTRAlignCh" val="r"/>
                      <dgm:param type="shpTxRTLAlignCh" val="r"/>
                      <dgm:param type="stBulletLvl" val="1"/>
                    </dgm:alg>
                  </dgm:if>
                  <dgm:else name="Name215">
                    <dgm:alg type="tx">
                      <dgm:param type="parTxLTRAlign" val="r"/>
                      <dgm:param type="parTxRTLAlign" val="r"/>
                      <dgm:param type="shpTxLTRAlignCh" val="r"/>
                      <dgm:param type="shpTxRTLAlignCh" val="r"/>
                    </dgm:alg>
                  </dgm:else>
                </dgm:choose>
              </dgm:else>
            </dgm:choose>
            <dgm:shape xmlns:r="http://schemas.openxmlformats.org/officeDocument/2006/relationships" type="rect" r:blip="">
              <dgm:adjLst/>
            </dgm:shape>
            <dgm:presOf axis="des" ptType="node"/>
            <dgm:constrLst>
              <dgm:constr type="rMarg" refType="primFontSz" fact="0.2"/>
              <dgm:constr type="tMarg" refType="primFontSz" fact="0.2"/>
              <dgm:constr type="bMarg" refType="primFontSz" fact="0.2"/>
            </dgm:constrLst>
            <dgm:ruleLst>
              <dgm:rule type="primFontSz" val="5" fact="NaN" max="NaN"/>
            </dgm:ruleLst>
          </dgm:layoutNode>
        </dgm:if>
        <dgm:else name="Name216"/>
      </dgm:choose>
    </dgm:forEach>
    <dgm:forEach name="Name217" axis="ch" ptType="sibTrans" hideLastTrans="0" st="6" cnt="1">
      <dgm:layoutNode name="picture6">
        <dgm:alg type="sp"/>
        <dgm:shape xmlns:r="http://schemas.openxmlformats.org/officeDocument/2006/relationships" r:blip="">
          <dgm:adjLst/>
        </dgm:shape>
        <dgm:presOf/>
        <dgm:constrLst/>
        <dgm:forEach name="Name218" ref="imageRepeat"/>
      </dgm:layoutNode>
    </dgm:forEach>
    <dgm:forEach name="Name219" axis="ch" ptType="node" st="7" cnt="1">
      <dgm:layoutNode name="parTx7">
        <dgm:choose name="Name220">
          <dgm:if name="Name221" func="var" arg="dir" op="equ" val="norm">
            <dgm:alg type="tx">
              <dgm:param type="parTxLTRAlign" val="l"/>
              <dgm:param type="parTxRTLAlign" val="r"/>
            </dgm:alg>
          </dgm:if>
          <dgm:else name="Name222">
            <dgm:alg type="tx">
              <dgm:param type="parTxLTRAlign" val="r"/>
              <dgm:param type="parTxRTLAlign" val="l"/>
            </dgm:alg>
          </dgm:else>
        </dgm:choose>
        <dgm:shape xmlns:r="http://schemas.openxmlformats.org/officeDocument/2006/relationships" type="roundRect" r:blip="">
          <dgm:adjLst/>
        </dgm:shape>
        <dgm:presOf axis="self" ptType="node"/>
        <dgm:choose name="Name223">
          <dgm:if name="Name224" func="var" arg="dir" op="equ" val="norm">
            <dgm:constrLst>
              <dgm:constr type="lMarg" refType="w" fact="0.6"/>
              <dgm:constr type="rMarg" refType="primFontSz" fact="0.3"/>
              <dgm:constr type="tMarg" refType="primFontSz" fact="0.3"/>
              <dgm:constr type="bMarg" refType="primFontSz" fact="0.3"/>
            </dgm:constrLst>
          </dgm:if>
          <dgm:else name="Name225">
            <dgm:constrLst>
              <dgm:constr type="rMarg" refType="w" fact="0.6"/>
              <dgm:constr type="lMarg" refType="primFontSz" fact="0.3"/>
              <dgm:constr type="tMarg" refType="primFontSz" fact="0.3"/>
              <dgm:constr type="bMarg" refType="primFontSz" fact="0.3"/>
            </dgm:constrLst>
          </dgm:else>
        </dgm:choose>
        <dgm:ruleLst>
          <dgm:rule type="primFontSz" val="5" fact="NaN" max="NaN"/>
        </dgm:ruleLst>
      </dgm:layoutNode>
      <dgm:choose name="Name226">
        <dgm:if name="Name227" axis="ch" ptType="node" func="cnt" op="gte" val="1">
          <dgm:layoutNode name="desTx7" styleLbl="revTx">
            <dgm:varLst>
              <dgm:bulletEnabled val="1"/>
            </dgm:varLst>
            <dgm:choose name="Name228">
              <dgm:if name="Name229" func="var" arg="dir" op="equ" val="norm">
                <dgm:choose name="Name230">
                  <dgm:if name="Name231" axis="ch" ptType="node" func="cnt" op="gte" val="2">
                    <dgm:alg type="tx">
                      <dgm:param type="parTxLTRAlign" val="l"/>
                      <dgm:param type="parTxRTLAlign" val="l"/>
                      <dgm:param type="stBulletLvl" val="1"/>
                    </dgm:alg>
                  </dgm:if>
                  <dgm:else name="Name232">
                    <dgm:alg type="tx">
                      <dgm:param type="parTxLTRAlign" val="l"/>
                      <dgm:param type="parTxRTLAlign" val="l"/>
                    </dgm:alg>
                  </dgm:else>
                </dgm:choose>
              </dgm:if>
              <dgm:else name="Name233">
                <dgm:choose name="Name234">
                  <dgm:if name="Name235" axis="ch" ptType="node" func="cnt" op="gte" val="2">
                    <dgm:alg type="tx">
                      <dgm:param type="parTxLTRAlign" val="r"/>
                      <dgm:param type="parTxRTLAlign" val="r"/>
                      <dgm:param type="shpTxLTRAlignCh" val="r"/>
                      <dgm:param type="shpTxRTLAlignCh" val="r"/>
                      <dgm:param type="stBulletLvl" val="1"/>
                    </dgm:alg>
                  </dgm:if>
                  <dgm:else name="Name236">
                    <dgm:alg type="tx">
                      <dgm:param type="parTxLTRAlign" val="r"/>
                      <dgm:param type="parTxRTLAlign" val="r"/>
                      <dgm:param type="shpTxLTRAlignCh" val="r"/>
                      <dgm:param type="shpTxRTLAlignCh" val="r"/>
                    </dgm:alg>
                  </dgm:else>
                </dgm:choose>
              </dgm:else>
            </dgm:choose>
            <dgm:shape xmlns:r="http://schemas.openxmlformats.org/officeDocument/2006/relationships" type="rect" r:blip="">
              <dgm:adjLst/>
            </dgm:shape>
            <dgm:presOf axis="des" ptType="node"/>
            <dgm:constrLst>
              <dgm:constr type="rMarg" refType="primFontSz" fact="0.2"/>
              <dgm:constr type="tMarg" refType="primFontSz" fact="0.2"/>
              <dgm:constr type="bMarg" refType="primFontSz" fact="0.2"/>
            </dgm:constrLst>
            <dgm:ruleLst>
              <dgm:rule type="primFontSz" val="5" fact="NaN" max="NaN"/>
            </dgm:ruleLst>
          </dgm:layoutNode>
        </dgm:if>
        <dgm:else name="Name237"/>
      </dgm:choose>
    </dgm:forEach>
    <dgm:forEach name="Name238" axis="ch" ptType="sibTrans" hideLastTrans="0" st="7" cnt="1">
      <dgm:layoutNode name="picture7">
        <dgm:alg type="sp"/>
        <dgm:shape xmlns:r="http://schemas.openxmlformats.org/officeDocument/2006/relationships" r:blip="">
          <dgm:adjLst/>
        </dgm:shape>
        <dgm:presOf/>
        <dgm:constrLst/>
        <dgm:forEach name="Name239" ref="imageRepeat"/>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pList1">
  <dgm:title val=""/>
  <dgm:desc val=""/>
  <dgm:catLst>
    <dgm:cat type="list" pri="2000"/>
    <dgm:cat type="picture" pri="2500"/>
    <dgm:cat type="pictureconvert" pri="2500"/>
  </dgm:catLst>
  <dgm:sampData>
    <dgm:dataModel>
      <dgm:ptLst>
        <dgm:pt modelId="0" type="doc"/>
        <dgm:pt modelId="1">
          <dgm:prSet phldr="1"/>
        </dgm:pt>
        <dgm:pt modelId="2">
          <dgm:prSet phldr="1"/>
        </dgm:pt>
        <dgm:pt modelId="3">
          <dgm:prSet phldr="1"/>
        </dgm:pt>
        <dgm:pt modelId="4">
          <dgm:prSet phldr="1"/>
        </dgm:pt>
      </dgm:ptLst>
      <dgm:cxnLst>
        <dgm:cxn modelId="7" srcId="0" destId="1" srcOrd="0" destOrd="0"/>
        <dgm:cxn modelId="8" srcId="0" destId="2" srcOrd="1" destOrd="0"/>
        <dgm:cxn modelId="9" srcId="0" destId="3" srcOrd="2" destOrd="0"/>
        <dgm:cxn modelId="10"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off" val="ctr"/>
          <dgm:param type="vertAlign" val="mid"/>
          <dgm:param type="horzAlign" val="ctr"/>
        </dgm:alg>
      </dgm:if>
      <dgm:else name="Name3">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onstrLst>
      <dgm:constr type="w" for="ch" forName="compNode" refType="w"/>
      <dgm:constr type="w" for="ch" ptType="sibTrans" refType="w" refFor="ch" refForName="compNode" op="equ" fact="0.1"/>
      <dgm:constr type="sp" refType="w" refFor="ch" refForName="compNode" op="equ" fact="0.1"/>
      <dgm:constr type="primFontSz" for="des" ptType="node" op="equ" val="65"/>
    </dgm:constrLst>
    <dgm:ruleLst/>
    <dgm:forEach name="Name4" axis="ch" ptType="node">
      <dgm:layoutNode name="compNode">
        <dgm:alg type="composite">
          <dgm:param type="ar" val="0.943"/>
        </dgm:alg>
        <dgm:shape xmlns:r="http://schemas.openxmlformats.org/officeDocument/2006/relationships" r:blip="">
          <dgm:adjLst/>
        </dgm:shape>
        <dgm:presOf axis="self"/>
        <dgm:constrLst>
          <dgm:constr type="h" refType="w" fact="1.06"/>
          <dgm:constr type="h" for="ch" forName="pictRect" refType="h" fact="0.65"/>
          <dgm:constr type="w" for="ch" forName="pictRect" refType="w"/>
          <dgm:constr type="l" for="ch" forName="pictRect"/>
          <dgm:constr type="t" for="ch" forName="pictRect"/>
          <dgm:constr type="w" for="ch" forName="textRect" refType="w"/>
          <dgm:constr type="h" for="ch" forName="textRect" refType="h" fact="0.35"/>
          <dgm:constr type="l" for="ch" forName="textRect"/>
          <dgm:constr type="t" for="ch" forName="textRect" refType="b" refFor="ch" refForName="pictRect"/>
        </dgm:constrLst>
        <dgm:ruleLst/>
        <dgm:layoutNode name="pictRect">
          <dgm:alg type="sp"/>
          <dgm:shape xmlns:r="http://schemas.openxmlformats.org/officeDocument/2006/relationships" type="roundRect" r:blip="" blipPhldr="1">
            <dgm:adjLst/>
          </dgm:shape>
          <dgm:presOf/>
          <dgm:constrLst/>
          <dgm:ruleLst/>
        </dgm:layoutNode>
        <dgm:layoutNode name="textRect" styleLbl="revTx">
          <dgm:varLst>
            <dgm:bulletEnabled val="1"/>
          </dgm:varLst>
          <dgm:alg type="tx">
            <dgm:param type="txAnchorVert" val="t"/>
          </dgm:alg>
          <dgm:shape xmlns:r="http://schemas.openxmlformats.org/officeDocument/2006/relationships" type="rect" r:blip="">
            <dgm:adjLst/>
          </dgm:shape>
          <dgm:presOf axis="desOrSelf" ptType="node"/>
          <dgm:constrLst>
            <dgm:constr type="bMarg"/>
          </dgm:constrLst>
          <dgm:ruleLst>
            <dgm:rule type="primFontSz" val="5" fact="NaN" max="NaN"/>
          </dgm:ruleLst>
        </dgm:layoutNode>
      </dgm:layoutNode>
      <dgm:forEach name="Name5"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cycle8">
  <dgm:title val=""/>
  <dgm:desc val=""/>
  <dgm:catLst>
    <dgm:cat type="cycle" pri="7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clrData>
  <dgm:layoutNode name="compositeShape">
    <dgm:varLst>
      <dgm:chMax val="7"/>
      <dgm:dir/>
      <dgm:resizeHandles val="exact"/>
    </dgm:varLst>
    <dgm:alg type="composite">
      <dgm:param type="horzAlign" val="ctr"/>
      <dgm:param type="vertAlign" val="mid"/>
      <dgm:param type="ar" val="1"/>
    </dgm:alg>
    <dgm:shape xmlns:r="http://schemas.openxmlformats.org/officeDocument/2006/relationships" r:blip="">
      <dgm:adjLst/>
    </dgm:shape>
    <dgm:presOf/>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dummy1a" refType="w" fact="0.5"/>
          <dgm:constr type="t" for="ch" forName="dummy1a" refType="h" fact="0.08"/>
          <dgm:constr type="l" for="ch" forName="dummy1b" refType="w" fact="0.5"/>
          <dgm:constr type="t" for="ch" forName="dummy1b" refType="h" fact="0.08"/>
          <dgm:constr type="l" for="ch" forName="wedge1Tx" refType="w" fact="0.22"/>
          <dgm:constr type="t" for="ch" forName="wedge1Tx" refType="h" fact="0.22"/>
          <dgm:constr type="w" for="ch" forName="wedge1Tx" refType="w" fact="0.56"/>
          <dgm:constr type="h" for="ch" forName="wedge1Tx" refType="h" fact="0.56"/>
          <dgm:constr type="h" for="ch" forName="arrowWedge1single" refType="w" fact="0.08"/>
          <dgm:constr type="diam" for="ch" forName="arrowWedge1single" refType="w" fact="0.84"/>
          <dgm:constr type="l" for="ch" forName="arrowWedge1single" refType="w" fact="0.5"/>
          <dgm:constr type="t" for="ch" forName="arrowWedge1single" refType="w" fact="0.5"/>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dummy1a" refType="w" fact="0.52"/>
          <dgm:constr type="t" for="ch" forName="dummy1a" refType="h" fact="0.08"/>
          <dgm:constr type="l" for="ch" forName="dummy1b" refType="w" fact="0.52"/>
          <dgm:constr type="t" for="ch" forName="dummy1b" refType="h" fact="0.92"/>
          <dgm:constr type="l" for="ch" forName="wedge1Tx" refType="w" fact="0.559"/>
          <dgm:constr type="t" for="ch" forName="wedge1Tx" refType="h" fact="0.3"/>
          <dgm:constr type="w" for="ch" forName="wedge1Tx" refType="w" fact="0.3"/>
          <dgm:constr type="h" for="ch" forName="wedge1Tx" refType="h" fact="0.4"/>
          <dgm:constr type="l" for="ch" forName="wedge2" refType="w" fact="0.06"/>
          <dgm:constr type="t" for="ch" forName="wedge2" refType="w" fact="0.08"/>
          <dgm:constr type="w" for="ch" forName="wedge2" refType="w" fact="0.84"/>
          <dgm:constr type="h" for="ch" forName="wedge2" refType="h" fact="0.84"/>
          <dgm:constr type="l" for="ch" forName="dummy2a" refType="w" fact="0.48"/>
          <dgm:constr type="t" for="ch" forName="dummy2a" refType="h" fact="0.92"/>
          <dgm:constr type="l" for="ch" forName="dummy2b" refType="w" fact="0.48"/>
          <dgm:constr type="t" for="ch" forName="dummy2b" refType="h" fact="0.08"/>
          <dgm:constr type="r" for="ch" forName="wedge2Tx" refType="w" fact="0.441"/>
          <dgm:constr type="t" for="ch" forName="wedge2Tx" refType="h" fact="0.3"/>
          <dgm:constr type="w" for="ch" forName="wedge2Tx" refType="w" fact="0.3"/>
          <dgm:constr type="h" for="ch" forName="wedge2Tx" refType="h" fact="0.4"/>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primFontSz" for="ch" ptType="node" op="equ"/>
        </dgm:constrLst>
      </dgm:if>
      <dgm:if name="Name3" axis="ch" ptType="node" func="cnt" op="equ" val="3">
        <dgm:constrLst>
          <dgm:constr type="l" for="ch" forName="wedge1" refType="w" fact="0.0973"/>
          <dgm:constr type="t" for="ch" forName="wedge1" refType="w" fact="0.07"/>
          <dgm:constr type="w" for="ch" forName="wedge1" refType="w" fact="0.84"/>
          <dgm:constr type="h" for="ch" forName="wedge1" refType="h" fact="0.84"/>
          <dgm:constr type="l" for="ch" forName="dummy1a" refType="w" fact="0.5173"/>
          <dgm:constr type="t" for="ch" forName="dummy1a" refType="h" fact="0.07"/>
          <dgm:constr type="l" for="ch" forName="dummy1b" refType="w" fact="0.8811"/>
          <dgm:constr type="t" for="ch" forName="dummy1b" refType="h" fact="0.7"/>
          <dgm:constr type="l" for="ch" forName="wedge1Tx" refType="w" fact="0.54"/>
          <dgm:constr type="t" for="ch" forName="wedge1Tx" refType="h" fact="0.248"/>
          <dgm:constr type="w" for="ch" forName="wedge1Tx" refType="w" fact="0.3"/>
          <dgm:constr type="h" for="ch" forName="wedge1Tx" refType="h" fact="0.25"/>
          <dgm:constr type="l" for="ch" forName="wedge2" refType="w" fact="0.08"/>
          <dgm:constr type="t" for="ch" forName="wedge2" refType="w" fact="0.1"/>
          <dgm:constr type="w" for="ch" forName="wedge2" refType="w" fact="0.84"/>
          <dgm:constr type="h" for="ch" forName="wedge2" refType="h" fact="0.84"/>
          <dgm:constr type="l" for="ch" forName="dummy2a" refType="w" fact="0.8637"/>
          <dgm:constr type="t" for="ch" forName="dummy2a" refType="h" fact="0.73"/>
          <dgm:constr type="l" for="ch" forName="dummy2b" refType="w" fact="0.1363"/>
          <dgm:constr type="t" for="ch" forName="dummy2b" refType="h" fact="0.73"/>
          <dgm:constr type="l" for="ch" forName="wedge2Tx" refType="w" fact="0.28"/>
          <dgm:constr type="t" for="ch" forName="wedge2Tx" refType="h" fact="0.645"/>
          <dgm:constr type="w" for="ch" forName="wedge2Tx" refType="w" fact="0.45"/>
          <dgm:constr type="h" for="ch" forName="wedge2Tx" refType="h" fact="0.22"/>
          <dgm:constr type="l" for="ch" forName="wedge3" refType="w" fact="0.0627"/>
          <dgm:constr type="t" for="ch" forName="wedge3" refType="w" fact="0.07"/>
          <dgm:constr type="w" for="ch" forName="wedge3" refType="w" fact="0.84"/>
          <dgm:constr type="h" for="ch" forName="wedge3" refType="h" fact="0.84"/>
          <dgm:constr type="l" for="ch" forName="dummy3a" refType="w" fact="0.1189"/>
          <dgm:constr type="t" for="ch" forName="dummy3a" refType="h" fact="0.7"/>
          <dgm:constr type="l" for="ch" forName="dummy3b" refType="w" fact="0.4827"/>
          <dgm:constr type="t" for="ch" forName="dummy3b" refType="h" fact="0.07"/>
          <dgm:constr type="r" for="ch" forName="wedge3Tx" refType="w" fact="0.46"/>
          <dgm:constr type="t" for="ch" forName="wedge3Tx" refType="h" fact="0.248"/>
          <dgm:constr type="w" for="ch" forName="wedge3Tx" refType="w" fact="0.3"/>
          <dgm:constr type="h" for="ch" forName="wedge3Tx" refType="h" fact="0.25"/>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primFontSz" for="ch" ptType="node" op="equ"/>
        </dgm:constrLst>
      </dgm:if>
      <dgm:if name="Name4" axis="ch" ptType="node" func="cnt" op="equ" val="4">
        <dgm:constrLst>
          <dgm:constr type="l" for="ch" forName="wedge1" refType="w" fact="0.0941"/>
          <dgm:constr type="t" for="ch" forName="wedge1" refType="w" fact="0.0659"/>
          <dgm:constr type="w" for="ch" forName="wedge1" refType="w" fact="0.84"/>
          <dgm:constr type="h" for="ch" forName="wedge1" refType="h" fact="0.84"/>
          <dgm:constr type="l" for="ch" forName="dummy1a" refType="w" fact="0.5141"/>
          <dgm:constr type="t" for="ch" forName="dummy1a" refType="h" fact="0.0659"/>
          <dgm:constr type="l" for="ch" forName="dummy1b" refType="w" fact="0.9341"/>
          <dgm:constr type="t" for="ch" forName="dummy1b" refType="h" fact="0.4859"/>
          <dgm:constr type="l" for="ch" forName="wedge1Tx" refType="w" fact="0.54"/>
          <dgm:constr type="t" for="ch" forName="wedge1Tx" refType="h" fact="0.24"/>
          <dgm:constr type="w" for="ch" forName="wedge1Tx" refType="w" fact="0.31"/>
          <dgm:constr type="h" for="ch" forName="wedge1Tx" refType="h" fact="0.23"/>
          <dgm:constr type="l" for="ch" forName="wedge2" refType="w" fact="0.0941"/>
          <dgm:constr type="t" for="ch" forName="wedge2" refType="w" fact="0.0941"/>
          <dgm:constr type="w" for="ch" forName="wedge2" refType="w" fact="0.84"/>
          <dgm:constr type="h" for="ch" forName="wedge2" refType="h" fact="0.84"/>
          <dgm:constr type="l" for="ch" forName="dummy2a" refType="w" fact="0.9341"/>
          <dgm:constr type="t" for="ch" forName="dummy2a" refType="h" fact="0.5141"/>
          <dgm:constr type="l" for="ch" forName="dummy2b" refType="w" fact="0.5141"/>
          <dgm:constr type="t" for="ch" forName="dummy2b" refType="h" fact="0.9341"/>
          <dgm:constr type="l" for="ch" forName="wedge2Tx" refType="w" fact="0.54"/>
          <dgm:constr type="t" for="ch" forName="wedge2Tx" refType="h" fact="0.53"/>
          <dgm:constr type="w" for="ch" forName="wedge2Tx" refType="w" fact="0.31"/>
          <dgm:constr type="h" for="ch" forName="wedge2Tx" refType="h" fact="0.23"/>
          <dgm:constr type="l" for="ch" forName="wedge3" refType="w" fact="0.0659"/>
          <dgm:constr type="t" for="ch" forName="wedge3" refType="w" fact="0.0941"/>
          <dgm:constr type="w" for="ch" forName="wedge3" refType="w" fact="0.84"/>
          <dgm:constr type="h" for="ch" forName="wedge3" refType="h" fact="0.84"/>
          <dgm:constr type="l" for="ch" forName="dummy3a" refType="w" fact="0.4859"/>
          <dgm:constr type="t" for="ch" forName="dummy3a" refType="h" fact="0.9341"/>
          <dgm:constr type="l" for="ch" forName="dummy3b" refType="w" fact="0.0659"/>
          <dgm:constr type="t" for="ch" forName="dummy3b" refType="h" fact="0.5141"/>
          <dgm:constr type="r" for="ch" forName="wedge3Tx" refType="w" fact="0.46"/>
          <dgm:constr type="t" for="ch" forName="wedge3Tx" refType="h" fact="0.53"/>
          <dgm:constr type="w" for="ch" forName="wedge3Tx" refType="w" fact="0.31"/>
          <dgm:constr type="h" for="ch" forName="wedge3Tx" refType="h" fact="0.23"/>
          <dgm:constr type="l" for="ch" forName="wedge4" refType="w" fact="0.0659"/>
          <dgm:constr type="t" for="ch" forName="wedge4" refType="h" fact="0.0659"/>
          <dgm:constr type="w" for="ch" forName="wedge4" refType="w" fact="0.84"/>
          <dgm:constr type="h" for="ch" forName="wedge4" refType="h" fact="0.84"/>
          <dgm:constr type="l" for="ch" forName="dummy4a" refType="w" fact="0.0659"/>
          <dgm:constr type="t" for="ch" forName="dummy4a" refType="h" fact="0.4859"/>
          <dgm:constr type="l" for="ch" forName="dummy4b" refType="w" fact="0.4859"/>
          <dgm:constr type="t" for="ch" forName="dummy4b" refType="h" fact="0.0659"/>
          <dgm:constr type="r" for="ch" forName="wedge4Tx" refType="w" fact="0.46"/>
          <dgm:constr type="t" for="ch" forName="wedge4Tx" refType="h" fact="0.24"/>
          <dgm:constr type="w" for="ch" forName="wedge4Tx" refType="w" fact="0.31"/>
          <dgm:constr type="h" for="ch" forName="wedge4Tx" refType="h" fact="0.23"/>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primFontSz" for="ch" ptType="node" op="equ"/>
        </dgm:constrLst>
      </dgm:if>
      <dgm:if name="Name5" axis="ch" ptType="node" func="cnt" op="equ" val="5">
        <dgm:constrLst>
          <dgm:constr type="l" for="ch" forName="wedge1" refType="w" fact="0.0918"/>
          <dgm:constr type="t" for="ch" forName="wedge1" refType="w" fact="0.0638"/>
          <dgm:constr type="w" for="ch" forName="wedge1" refType="w" fact="0.84"/>
          <dgm:constr type="h" for="ch" forName="wedge1" refType="h" fact="0.84"/>
          <dgm:constr type="l" for="ch" forName="dummy1a" refType="w" fact="0.5118"/>
          <dgm:constr type="t" for="ch" forName="dummy1a" refType="h" fact="0.0638"/>
          <dgm:constr type="l" for="ch" forName="dummy1b" refType="w" fact="0.9112"/>
          <dgm:constr type="t" for="ch" forName="dummy1b" refType="h" fact="0.354"/>
          <dgm:constr type="l" for="ch" forName="wedge1Tx" refType="w" fact="0.53"/>
          <dgm:constr type="t" for="ch" forName="wedge1Tx" refType="h" fact="0.205"/>
          <dgm:constr type="w" for="ch" forName="wedge1Tx" refType="w" fact="0.27"/>
          <dgm:constr type="h" for="ch" forName="wedge1Tx" refType="h" fact="0.18"/>
          <dgm:constr type="l" for="ch" forName="wedge2" refType="w" fact="0.099"/>
          <dgm:constr type="t" for="ch" forName="wedge2" refType="w" fact="0.0862"/>
          <dgm:constr type="w" for="ch" forName="wedge2" refType="w" fact="0.84"/>
          <dgm:constr type="h" for="ch" forName="wedge2" refType="h" fact="0.84"/>
          <dgm:constr type="l" for="ch" forName="dummy2a" refType="w" fact="0.9185"/>
          <dgm:constr type="t" for="ch" forName="dummy2a" refType="h" fact="0.3764"/>
          <dgm:constr type="l" for="ch" forName="dummy2b" refType="w" fact="0.7659"/>
          <dgm:constr type="t" for="ch" forName="dummy2b" refType="h" fact="0.846"/>
          <dgm:constr type="l" for="ch" forName="wedge2Tx" refType="w" fact="0.64"/>
          <dgm:constr type="t" for="ch" forName="wedge2Tx" refType="h" fact="0.47"/>
          <dgm:constr type="w" for="ch" forName="wedge2Tx" refType="w" fact="0.25"/>
          <dgm:constr type="h" for="ch" forName="wedge2Tx" refType="h" fact="0.2"/>
          <dgm:constr type="l" for="ch" forName="wedge3" refType="w" fact="0.08"/>
          <dgm:constr type="t" for="ch" forName="wedge3" refType="w" fact="0.1"/>
          <dgm:constr type="w" for="ch" forName="wedge3" refType="w" fact="0.84"/>
          <dgm:constr type="h" for="ch" forName="wedge3" refType="h" fact="0.84"/>
          <dgm:constr type="l" for="ch" forName="dummy3a" refType="w" fact="0.7469"/>
          <dgm:constr type="t" for="ch" forName="dummy3a" refType="h" fact="0.8598"/>
          <dgm:constr type="l" for="ch" forName="dummy3b" refType="w" fact="0.2531"/>
          <dgm:constr type="t" for="ch" forName="dummy3b" refType="h" fact="0.8598"/>
          <dgm:constr type="l" for="ch" forName="wedge3Tx" refType="w" fact="0.38"/>
          <dgm:constr type="t" for="ch" forName="wedge3Tx" refType="h" fact="0.69"/>
          <dgm:constr type="w" for="ch" forName="wedge3Tx" refType="w" fact="0.24"/>
          <dgm:constr type="h" for="ch" forName="wedge3Tx" refType="h" fact="0.22"/>
          <dgm:constr type="l" for="ch" forName="wedge4" refType="w" fact="0.061"/>
          <dgm:constr type="t" for="ch" forName="wedge4" refType="h" fact="0.0862"/>
          <dgm:constr type="w" for="ch" forName="wedge4" refType="w" fact="0.84"/>
          <dgm:constr type="h" for="ch" forName="wedge4" refType="h" fact="0.84"/>
          <dgm:constr type="l" for="ch" forName="dummy4a" refType="w" fact="0.2341"/>
          <dgm:constr type="t" for="ch" forName="dummy4a" refType="h" fact="0.846"/>
          <dgm:constr type="l" for="ch" forName="dummy4b" refType="w" fact="0.0815"/>
          <dgm:constr type="t" for="ch" forName="dummy4b" refType="h" fact="0.3764"/>
          <dgm:constr type="r" for="ch" forName="wedge4Tx" refType="w" fact="0.36"/>
          <dgm:constr type="t" for="ch" forName="wedge4Tx" refType="h" fact="0.47"/>
          <dgm:constr type="w" for="ch" forName="wedge4Tx" refType="w" fact="0.25"/>
          <dgm:constr type="h" for="ch" forName="wedge4Tx" refType="h" fact="0.2"/>
          <dgm:constr type="l" for="ch" forName="wedge5" refType="w" fact="0.0682"/>
          <dgm:constr type="t" for="ch" forName="wedge5" refType="h" fact="0.0638"/>
          <dgm:constr type="w" for="ch" forName="wedge5" refType="w" fact="0.84"/>
          <dgm:constr type="h" for="ch" forName="wedge5" refType="h" fact="0.84"/>
          <dgm:constr type="l" for="ch" forName="dummy5a" refType="w" fact="0.0888"/>
          <dgm:constr type="t" for="ch" forName="dummy5a" refType="h" fact="0.354"/>
          <dgm:constr type="l" for="ch" forName="dummy5b" refType="w" fact="0.4882"/>
          <dgm:constr type="t" for="ch" forName="dummy5b" refType="h" fact="0.0638"/>
          <dgm:constr type="r" for="ch" forName="wedge5Tx" refType="w" fact="0.47"/>
          <dgm:constr type="t" for="ch" forName="wedge5Tx" refType="h" fact="0.205"/>
          <dgm:constr type="w" for="ch" forName="wedge5Tx" refType="w" fact="0.27"/>
          <dgm:constr type="h" for="ch" forName="wedge5Tx" refType="h" fact="0.18"/>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primFontSz" for="ch" ptType="node" op="equ"/>
        </dgm:constrLst>
      </dgm:if>
      <dgm:if name="Name6" axis="ch" ptType="node" func="cnt" op="equ" val="6">
        <dgm:constrLst>
          <dgm:constr type="l" for="ch" forName="wedge1" refType="w" fact="0.09"/>
          <dgm:constr type="t" for="ch" forName="wedge1" refType="w" fact="0.0627"/>
          <dgm:constr type="w" for="ch" forName="wedge1" refType="w" fact="0.84"/>
          <dgm:constr type="h" for="ch" forName="wedge1" refType="h" fact="0.84"/>
          <dgm:constr type="l" for="ch" forName="dummy1a" refType="w" fact="0.51"/>
          <dgm:constr type="t" for="ch" forName="dummy1a" refType="h" fact="0.0627"/>
          <dgm:constr type="l" for="ch" forName="dummy1b" refType="w" fact="0.8737"/>
          <dgm:constr type="t" for="ch" forName="dummy1b" refType="h" fact="0.2727"/>
          <dgm:constr type="l" for="ch" forName="wedge1Tx" refType="w" fact="0.53"/>
          <dgm:constr type="t" for="ch" forName="wedge1Tx" refType="h" fact="0.17"/>
          <dgm:constr type="w" for="ch" forName="wedge1Tx" refType="w" fact="0.22"/>
          <dgm:constr type="h" for="ch" forName="wedge1Tx" refType="h" fact="0.17"/>
          <dgm:constr type="l" for="ch" forName="wedge2" refType="w" fact="0.1"/>
          <dgm:constr type="t" for="ch" forName="wedge2" refType="w" fact="0.08"/>
          <dgm:constr type="w" for="ch" forName="wedge2" refType="w" fact="0.84"/>
          <dgm:constr type="h" for="ch" forName="wedge2" refType="h" fact="0.84"/>
          <dgm:constr type="l" for="ch" forName="dummy2a" refType="w" fact="0.8837"/>
          <dgm:constr type="t" for="ch" forName="dummy2a" refType="h" fact="0.29"/>
          <dgm:constr type="l" for="ch" forName="dummy2b" refType="w" fact="0.8837"/>
          <dgm:constr type="t" for="ch" forName="dummy2b" refType="h" fact="0.71"/>
          <dgm:constr type="l" for="ch" forName="wedge2Tx" refType="w" fact="0.67"/>
          <dgm:constr type="t" for="ch" forName="wedge2Tx" refType="h" fact="0.42"/>
          <dgm:constr type="w" for="ch" forName="wedge2Tx" refType="w" fact="0.23"/>
          <dgm:constr type="h" for="ch" forName="wedge2Tx" refType="h" fact="0.165"/>
          <dgm:constr type="l" for="ch" forName="wedge3" refType="w" fact="0.09"/>
          <dgm:constr type="t" for="ch" forName="wedge3" refType="w" fact="0.0973"/>
          <dgm:constr type="w" for="ch" forName="wedge3" refType="w" fact="0.84"/>
          <dgm:constr type="h" for="ch" forName="wedge3" refType="h" fact="0.84"/>
          <dgm:constr type="l" for="ch" forName="dummy3a" refType="w" fact="0.8737"/>
          <dgm:constr type="t" for="ch" forName="dummy3a" refType="h" fact="0.7273"/>
          <dgm:constr type="l" for="ch" forName="dummy3b" refType="w" fact="0.51"/>
          <dgm:constr type="t" for="ch" forName="dummy3b" refType="h" fact="0.9373"/>
          <dgm:constr type="l" for="ch" forName="wedge3Tx" refType="w" fact="0.53"/>
          <dgm:constr type="t" for="ch" forName="wedge3Tx" refType="h" fact="0.665"/>
          <dgm:constr type="w" for="ch" forName="wedge3Tx" refType="w" fact="0.22"/>
          <dgm:constr type="h" for="ch" forName="wedge3Tx" refType="h" fact="0.17"/>
          <dgm:constr type="l" for="ch" forName="wedge4" refType="w" fact="0.07"/>
          <dgm:constr type="t" for="ch" forName="wedge4" refType="h" fact="0.0973"/>
          <dgm:constr type="w" for="ch" forName="wedge4" refType="w" fact="0.84"/>
          <dgm:constr type="h" for="ch" forName="wedge4" refType="h" fact="0.84"/>
          <dgm:constr type="l" for="ch" forName="dummy4a" refType="w" fact="0.49"/>
          <dgm:constr type="t" for="ch" forName="dummy4a" refType="h" fact="0.9373"/>
          <dgm:constr type="l" for="ch" forName="dummy4b" refType="w" fact="0.1263"/>
          <dgm:constr type="t" for="ch" forName="dummy4b" refType="h" fact="0.7273"/>
          <dgm:constr type="r" for="ch" forName="wedge4Tx" refType="w" fact="0.47"/>
          <dgm:constr type="t" for="ch" forName="wedge4Tx" refType="h" fact="0.665"/>
          <dgm:constr type="w" for="ch" forName="wedge4Tx" refType="w" fact="0.22"/>
          <dgm:constr type="h" for="ch" forName="wedge4Tx" refType="h" fact="0.17"/>
          <dgm:constr type="l" for="ch" forName="wedge5" refType="w" fact="0.06"/>
          <dgm:constr type="t" for="ch" forName="wedge5" refType="h" fact="0.08"/>
          <dgm:constr type="w" for="ch" forName="wedge5" refType="w" fact="0.84"/>
          <dgm:constr type="h" for="ch" forName="wedge5" refType="h" fact="0.84"/>
          <dgm:constr type="l" for="ch" forName="dummy5a" refType="w" fact="0.1163"/>
          <dgm:constr type="t" for="ch" forName="dummy5a" refType="h" fact="0.71"/>
          <dgm:constr type="l" for="ch" forName="dummy5b" refType="w" fact="0.1163"/>
          <dgm:constr type="t" for="ch" forName="dummy5b" refType="h" fact="0.29"/>
          <dgm:constr type="r" for="ch" forName="wedge5Tx" refType="w" fact="0.33"/>
          <dgm:constr type="t" for="ch" forName="wedge5Tx" refType="h" fact="0.42"/>
          <dgm:constr type="w" for="ch" forName="wedge5Tx" refType="w" fact="0.23"/>
          <dgm:constr type="h" for="ch" forName="wedge5Tx" refType="h" fact="0.165"/>
          <dgm:constr type="l" for="ch" forName="wedge6" refType="w" fact="0.07"/>
          <dgm:constr type="t" for="ch" forName="wedge6" refType="h" fact="0.0627"/>
          <dgm:constr type="w" for="ch" forName="wedge6" refType="w" fact="0.84"/>
          <dgm:constr type="h" for="ch" forName="wedge6" refType="h" fact="0.84"/>
          <dgm:constr type="l" for="ch" forName="dummy6a" refType="w" fact="0.1263"/>
          <dgm:constr type="t" for="ch" forName="dummy6a" refType="h" fact="0.2727"/>
          <dgm:constr type="l" for="ch" forName="dummy6b" refType="w" fact="0.49"/>
          <dgm:constr type="t" for="ch" forName="dummy6b" refType="h" fact="0.0627"/>
          <dgm:constr type="r" for="ch" forName="wedge6Tx" refType="w" fact="0.47"/>
          <dgm:constr type="t" for="ch" forName="wedge6Tx" refType="h" fact="0.17"/>
          <dgm:constr type="w" for="ch" forName="wedge6Tx" refType="w" fact="0.22"/>
          <dgm:constr type="h" for="ch" forName="wedge6Tx" refType="h" fact="0.17"/>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primFontSz" for="ch" ptType="node" op="equ"/>
        </dgm:constrLst>
      </dgm:if>
      <dgm:else name="Name7">
        <dgm:constrLst>
          <dgm:constr type="l" for="ch" forName="wedge1" refType="w" fact="0.0887"/>
          <dgm:constr type="t" for="ch" forName="wedge1" refType="w" fact="0.062"/>
          <dgm:constr type="w" for="ch" forName="wedge1" refType="w" fact="0.84"/>
          <dgm:constr type="h" for="ch" forName="wedge1" refType="h" fact="0.84"/>
          <dgm:constr type="l" for="ch" forName="dummy1a" refType="w" fact="0.5087"/>
          <dgm:constr type="t" for="ch" forName="dummy1a" refType="h" fact="0.062"/>
          <dgm:constr type="l" for="ch" forName="dummy1b" refType="w" fact="0.837"/>
          <dgm:constr type="t" for="ch" forName="dummy1b" refType="h" fact="0.2201"/>
          <dgm:constr type="l" for="ch" forName="wedge1Tx" refType="w" fact="0.53"/>
          <dgm:constr type="t" for="ch" forName="wedge1Tx" refType="h" fact="0.14"/>
          <dgm:constr type="w" for="ch" forName="wedge1Tx" refType="w" fact="0.2"/>
          <dgm:constr type="h" for="ch" forName="wedge1Tx" refType="h" fact="0.16"/>
          <dgm:constr type="l" for="ch" forName="wedge2" refType="w" fact="0.0995"/>
          <dgm:constr type="t" for="ch" forName="wedge2" refType="w" fact="0.0755"/>
          <dgm:constr type="w" for="ch" forName="wedge2" refType="w" fact="0.84"/>
          <dgm:constr type="h" for="ch" forName="wedge2" refType="h" fact="0.84"/>
          <dgm:constr type="l" for="ch" forName="dummy2a" refType="w" fact="0.8479"/>
          <dgm:constr type="t" for="ch" forName="dummy2a" refType="h" fact="0.2337"/>
          <dgm:constr type="l" for="ch" forName="dummy2b" refType="w" fact="0.929"/>
          <dgm:constr type="t" for="ch" forName="dummy2b" refType="h" fact="0.589"/>
          <dgm:constr type="l" for="ch" forName="wedge2Tx" refType="w" fact="0.67"/>
          <dgm:constr type="t" for="ch" forName="wedge2Tx" refType="h" fact="0.38"/>
          <dgm:constr type="w" for="ch" forName="wedge2Tx" refType="w" fact="0.23"/>
          <dgm:constr type="h" for="ch" forName="wedge2Tx" refType="h" fact="0.14"/>
          <dgm:constr type="l" for="ch" forName="wedge3" refType="w" fact="0.0956"/>
          <dgm:constr type="t" for="ch" forName="wedge3" refType="w" fact="0.0925"/>
          <dgm:constr type="w" for="ch" forName="wedge3" refType="w" fact="0.84"/>
          <dgm:constr type="h" for="ch" forName="wedge3" refType="h" fact="0.84"/>
          <dgm:constr type="l" for="ch" forName="dummy3a" refType="w" fact="0.9251"/>
          <dgm:constr type="t" for="ch" forName="dummy3a" refType="h" fact="0.6059"/>
          <dgm:constr type="l" for="ch" forName="dummy3b" refType="w" fact="0.6979"/>
          <dgm:constr type="t" for="ch" forName="dummy3b" refType="h" fact="0.8909"/>
          <dgm:constr type="l" for="ch" forName="wedge3Tx" refType="w" fact="0.635"/>
          <dgm:constr type="t" for="ch" forName="wedge3Tx" refType="h" fact="0.59"/>
          <dgm:constr type="w" for="ch" forName="wedge3Tx" refType="w" fact="0.2"/>
          <dgm:constr type="h" for="ch" forName="wedge3Tx" refType="h" fact="0.155"/>
          <dgm:constr type="l" for="ch" forName="wedge4" refType="w" fact="0.08"/>
          <dgm:constr type="t" for="ch" forName="wedge4" refType="h" fact="0.1"/>
          <dgm:constr type="w" for="ch" forName="wedge4" refType="w" fact="0.84"/>
          <dgm:constr type="h" for="ch" forName="wedge4" refType="h" fact="0.84"/>
          <dgm:constr type="l" for="ch" forName="dummy4a" refType="w" fact="0.6822"/>
          <dgm:constr type="t" for="ch" forName="dummy4a" refType="h" fact="0.8984"/>
          <dgm:constr type="l" for="ch" forName="dummy4b" refType="w" fact="0.3178"/>
          <dgm:constr type="t" for="ch" forName="dummy4b" refType="h" fact="0.8984"/>
          <dgm:constr type="l" for="ch" forName="wedge4Tx" refType="w" fact="0.4025"/>
          <dgm:constr type="t" for="ch" forName="wedge4Tx" refType="h" fact="0.76"/>
          <dgm:constr type="w" for="ch" forName="wedge4Tx" refType="w" fact="0.195"/>
          <dgm:constr type="h" for="ch" forName="wedge4Tx" refType="h" fact="0.14"/>
          <dgm:constr type="l" for="ch" forName="wedge5" refType="w" fact="0.0644"/>
          <dgm:constr type="t" for="ch" forName="wedge5" refType="h" fact="0.0925"/>
          <dgm:constr type="w" for="ch" forName="wedge5" refType="w" fact="0.84"/>
          <dgm:constr type="h" for="ch" forName="wedge5" refType="h" fact="0.84"/>
          <dgm:constr type="l" for="ch" forName="dummy5a" refType="w" fact="0.3021"/>
          <dgm:constr type="t" for="ch" forName="dummy5a" refType="h" fact="0.8909"/>
          <dgm:constr type="l" for="ch" forName="dummy5b" refType="w" fact="0.0749"/>
          <dgm:constr type="t" for="ch" forName="dummy5b" refType="h" fact="0.6059"/>
          <dgm:constr type="r" for="ch" forName="wedge5Tx" refType="w" fact="0.365"/>
          <dgm:constr type="t" for="ch" forName="wedge5Tx" refType="h" fact="0.59"/>
          <dgm:constr type="w" for="ch" forName="wedge5Tx" refType="w" fact="0.2"/>
          <dgm:constr type="h" for="ch" forName="wedge5Tx" refType="h" fact="0.155"/>
          <dgm:constr type="l" for="ch" forName="wedge6" refType="w" fact="0.0605"/>
          <dgm:constr type="t" for="ch" forName="wedge6" refType="h" fact="0.0755"/>
          <dgm:constr type="w" for="ch" forName="wedge6" refType="w" fact="0.84"/>
          <dgm:constr type="h" for="ch" forName="wedge6" refType="h" fact="0.84"/>
          <dgm:constr type="l" for="ch" forName="dummy6a" refType="w" fact="0.071"/>
          <dgm:constr type="t" for="ch" forName="dummy6a" refType="h" fact="0.589"/>
          <dgm:constr type="l" for="ch" forName="dummy6b" refType="w" fact="0.1521"/>
          <dgm:constr type="t" for="ch" forName="dummy6b" refType="h" fact="0.2337"/>
          <dgm:constr type="r" for="ch" forName="wedge6Tx" refType="w" fact="0.33"/>
          <dgm:constr type="t" for="ch" forName="wedge6Tx" refType="h" fact="0.38"/>
          <dgm:constr type="w" for="ch" forName="wedge6Tx" refType="w" fact="0.23"/>
          <dgm:constr type="h" for="ch" forName="wedge6Tx" refType="h" fact="0.14"/>
          <dgm:constr type="l" for="ch" forName="wedge7" refType="w" fact="0.0713"/>
          <dgm:constr type="t" for="ch" forName="wedge7" refType="h" fact="0.062"/>
          <dgm:constr type="w" for="ch" forName="wedge7" refType="w" fact="0.84"/>
          <dgm:constr type="h" for="ch" forName="wedge7" refType="h" fact="0.84"/>
          <dgm:constr type="l" for="ch" forName="dummy7a" refType="w" fact="0.163"/>
          <dgm:constr type="t" for="ch" forName="dummy7a" refType="h" fact="0.2201"/>
          <dgm:constr type="l" for="ch" forName="dummy7b" refType="w" fact="0.4913"/>
          <dgm:constr type="t" for="ch" forName="dummy7b" refType="h" fact="0.062"/>
          <dgm:constr type="r" for="ch" forName="wedge7Tx" refType="w" fact="0.47"/>
          <dgm:constr type="t" for="ch" forName="wedge7Tx" refType="h" fact="0.14"/>
          <dgm:constr type="w" for="ch" forName="wedge7Tx" refType="w" fact="0.2"/>
          <dgm:constr type="h" for="ch" forName="wedge7Tx" refType="h" fact="0.16"/>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h" for="ch" forName="arrowWedge7" refType="w" fact="0.08"/>
          <dgm:constr type="diam" for="ch" forName="arrowWedge7" refType="w" fact="0.84"/>
          <dgm:constr type="l" for="ch" forName="arrowWedge7" refType="w" fact="0.5"/>
          <dgm:constr type="t" for="ch" forName="arrowWedge7" refType="w" fact="0.5"/>
          <dgm:constr type="primFontSz" for="ch" ptType="node" op="equ"/>
        </dgm:constrLst>
      </dgm:else>
    </dgm:choose>
    <dgm:ruleLst/>
    <dgm:choose name="Name8">
      <dgm:if name="Name9" axis="ch" ptType="node" func="cnt" op="gte" val="1">
        <dgm:layoutNode name="wedge1">
          <dgm:alg type="sp"/>
          <dgm:choose name="Name10">
            <dgm:if name="Name11" axis="ch" ptType="node" func="cnt" op="equ" val="1">
              <dgm:shape xmlns:r="http://schemas.openxmlformats.org/officeDocument/2006/relationships" type="ellipse" r:blip="">
                <dgm:adjLst/>
              </dgm:shape>
            </dgm:if>
            <dgm:if name="Name12" axis="ch" ptType="node" func="cnt" op="equ" val="2">
              <dgm:shape xmlns:r="http://schemas.openxmlformats.org/officeDocument/2006/relationships" type="pie" r:blip="">
                <dgm:adjLst>
                  <dgm:adj idx="1" val="270"/>
                  <dgm:adj idx="2" val="90"/>
                </dgm:adjLst>
              </dgm:shape>
            </dgm:if>
            <dgm:if name="Name13" axis="ch" ptType="node" func="cnt" op="equ" val="3">
              <dgm:shape xmlns:r="http://schemas.openxmlformats.org/officeDocument/2006/relationships" type="pie" r:blip="">
                <dgm:adjLst>
                  <dgm:adj idx="1" val="270"/>
                  <dgm:adj idx="2" val="30"/>
                </dgm:adjLst>
              </dgm:shape>
            </dgm:if>
            <dgm:if name="Name14" axis="ch" ptType="node" func="cnt" op="equ" val="4">
              <dgm:shape xmlns:r="http://schemas.openxmlformats.org/officeDocument/2006/relationships" type="pie" r:blip="">
                <dgm:adjLst>
                  <dgm:adj idx="1" val="270"/>
                  <dgm:adj idx="2" val="0"/>
                </dgm:adjLst>
              </dgm:shape>
            </dgm:if>
            <dgm:if name="Name15" axis="ch" ptType="node" func="cnt" op="equ" val="5">
              <dgm:shape xmlns:r="http://schemas.openxmlformats.org/officeDocument/2006/relationships" type="pie" r:blip="">
                <dgm:adjLst>
                  <dgm:adj idx="1" val="270"/>
                  <dgm:adj idx="2" val="342"/>
                </dgm:adjLst>
              </dgm:shape>
            </dgm:if>
            <dgm:if name="Name16" axis="ch" ptType="node" func="cnt" op="equ" val="6">
              <dgm:shape xmlns:r="http://schemas.openxmlformats.org/officeDocument/2006/relationships" type="pie" r:blip="">
                <dgm:adjLst>
                  <dgm:adj idx="1" val="270"/>
                  <dgm:adj idx="2" val="330"/>
                </dgm:adjLst>
              </dgm:shape>
            </dgm:if>
            <dgm:else name="Name17">
              <dgm:shape xmlns:r="http://schemas.openxmlformats.org/officeDocument/2006/relationships" type="pie" r:blip="">
                <dgm:adjLst>
                  <dgm:adj idx="1" val="270"/>
                  <dgm:adj idx="2" val="321.4286"/>
                </dgm:adjLst>
              </dgm:shape>
            </dgm:else>
          </dgm:choose>
          <dgm:choose name="Name18">
            <dgm:if name="Name19" func="var" arg="dir" op="equ" val="norm">
              <dgm:presOf axis="ch desOrSelf" ptType="node node" st="1 1" cnt="1 0"/>
            </dgm:if>
            <dgm:else name="Name20">
              <dgm:choose name="Name21">
                <dgm:if name="Name22" axis="ch" ptType="node" func="cnt" op="equ" val="1">
                  <dgm:presOf axis="ch desOrSelf" ptType="node node" st="1 1" cnt="1 0"/>
                </dgm:if>
                <dgm:if name="Name23" axis="ch" ptType="node" func="cnt" op="equ" val="2">
                  <dgm:presOf axis="ch desOrSelf" ptType="node node" st="2 1" cnt="1 0"/>
                </dgm:if>
                <dgm:if name="Name24" axis="ch" ptType="node" func="cnt" op="equ" val="3">
                  <dgm:presOf axis="ch desOrSelf" ptType="node node" st="3 1" cnt="1 0"/>
                </dgm:if>
                <dgm:if name="Name25" axis="ch" ptType="node" func="cnt" op="equ" val="4">
                  <dgm:presOf axis="ch desOrSelf" ptType="node node" st="4 1" cnt="1 0"/>
                </dgm:if>
                <dgm:if name="Name26" axis="ch" ptType="node" func="cnt" op="equ" val="5">
                  <dgm:presOf axis="ch desOrSelf" ptType="node node" st="5 1" cnt="1 0"/>
                </dgm:if>
                <dgm:if name="Name27" axis="ch" ptType="node" func="cnt" op="equ" val="6">
                  <dgm:presOf axis="ch desOrSelf" ptType="node node" st="6 1" cnt="1 0"/>
                </dgm:if>
                <dgm:else name="Name28">
                  <dgm:presOf axis="ch desOrSelf" ptType="node node" st="7 1" cnt="1 0"/>
                </dgm:else>
              </dgm:choose>
            </dgm:else>
          </dgm:choose>
          <dgm:constrLst/>
          <dgm:ruleLst/>
        </dgm:layoutNode>
        <dgm:layoutNode name="dummy1a" moveWith="wedge1">
          <dgm:alg type="sp"/>
          <dgm:shape xmlns:r="http://schemas.openxmlformats.org/officeDocument/2006/relationships" r:blip="">
            <dgm:adjLst/>
          </dgm:shape>
          <dgm:presOf/>
          <dgm:constrLst>
            <dgm:constr type="w" val="1"/>
            <dgm:constr type="h" val="1"/>
          </dgm:constrLst>
          <dgm:ruleLst/>
        </dgm:layoutNode>
        <dgm:layoutNode name="dummy1b" moveWith="wedge1">
          <dgm:alg type="sp"/>
          <dgm:shape xmlns:r="http://schemas.openxmlformats.org/officeDocument/2006/relationships" r:blip="">
            <dgm:adjLst/>
          </dgm:shape>
          <dgm:presOf/>
          <dgm:constrLst>
            <dgm:constr type="w" val="1"/>
            <dgm:constr type="h" val="1"/>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29">
            <dgm:if name="Name30" func="var" arg="dir" op="equ" val="norm">
              <dgm:presOf axis="ch desOrSelf" ptType="node node" st="1 1" cnt="1 0"/>
            </dgm:if>
            <dgm:else name="Name31">
              <dgm:choose name="Name32">
                <dgm:if name="Name33" axis="ch" ptType="node" func="cnt" op="equ" val="1">
                  <dgm:presOf axis="ch desOrSelf" ptType="node node" st="1 1" cnt="1 0"/>
                </dgm:if>
                <dgm:if name="Name34" axis="ch" ptType="node" func="cnt" op="equ" val="2">
                  <dgm:presOf axis="ch desOrSelf" ptType="node node" st="2 1" cnt="1 0"/>
                </dgm:if>
                <dgm:if name="Name35" axis="ch" ptType="node" func="cnt" op="equ" val="3">
                  <dgm:presOf axis="ch desOrSelf" ptType="node node" st="3 1" cnt="1 0"/>
                </dgm:if>
                <dgm:if name="Name36" axis="ch" ptType="node" func="cnt" op="equ" val="4">
                  <dgm:presOf axis="ch desOrSelf" ptType="node node" st="4 1" cnt="1 0"/>
                </dgm:if>
                <dgm:if name="Name37" axis="ch" ptType="node" func="cnt" op="equ" val="5">
                  <dgm:presOf axis="ch desOrSelf" ptType="node node" st="5 1" cnt="1 0"/>
                </dgm:if>
                <dgm:if name="Name38" axis="ch" ptType="node" func="cnt" op="equ" val="6">
                  <dgm:presOf axis="ch desOrSelf" ptType="node node" st="6 1" cnt="1 0"/>
                </dgm:if>
                <dgm:else name="Name39">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40"/>
    </dgm:choose>
    <dgm:choose name="Name41">
      <dgm:if name="Name42" axis="ch" ptType="node" func="cnt" op="gte" val="2">
        <dgm:layoutNode name="wedge2">
          <dgm:alg type="sp"/>
          <dgm:choose name="Name43">
            <dgm:if name="Name44" axis="ch" ptType="node" func="cnt" op="equ" val="2">
              <dgm:shape xmlns:r="http://schemas.openxmlformats.org/officeDocument/2006/relationships" type="pie" r:blip="">
                <dgm:adjLst>
                  <dgm:adj idx="1" val="90"/>
                  <dgm:adj idx="2" val="270"/>
                </dgm:adjLst>
              </dgm:shape>
            </dgm:if>
            <dgm:if name="Name45" axis="ch" ptType="node" func="cnt" op="equ" val="3">
              <dgm:shape xmlns:r="http://schemas.openxmlformats.org/officeDocument/2006/relationships" type="pie" r:blip="">
                <dgm:adjLst>
                  <dgm:adj idx="1" val="30"/>
                  <dgm:adj idx="2" val="150"/>
                </dgm:adjLst>
              </dgm:shape>
            </dgm:if>
            <dgm:if name="Name46" axis="ch" ptType="node" func="cnt" op="equ" val="4">
              <dgm:shape xmlns:r="http://schemas.openxmlformats.org/officeDocument/2006/relationships" type="pie" r:blip="">
                <dgm:adjLst>
                  <dgm:adj idx="1" val="0"/>
                  <dgm:adj idx="2" val="90"/>
                </dgm:adjLst>
              </dgm:shape>
            </dgm:if>
            <dgm:if name="Name47" axis="ch" ptType="node" func="cnt" op="equ" val="5">
              <dgm:shape xmlns:r="http://schemas.openxmlformats.org/officeDocument/2006/relationships" type="pie" r:blip="">
                <dgm:adjLst>
                  <dgm:adj idx="1" val="342"/>
                  <dgm:adj idx="2" val="54"/>
                </dgm:adjLst>
              </dgm:shape>
            </dgm:if>
            <dgm:if name="Name48" axis="ch" ptType="node" func="cnt" op="equ" val="6">
              <dgm:shape xmlns:r="http://schemas.openxmlformats.org/officeDocument/2006/relationships" type="pie" r:blip="">
                <dgm:adjLst>
                  <dgm:adj idx="1" val="330"/>
                  <dgm:adj idx="2" val="30"/>
                </dgm:adjLst>
              </dgm:shape>
            </dgm:if>
            <dgm:else name="Name49">
              <dgm:shape xmlns:r="http://schemas.openxmlformats.org/officeDocument/2006/relationships" type="pie" r:blip="">
                <dgm:adjLst>
                  <dgm:adj idx="1" val="321.4286"/>
                  <dgm:adj idx="2" val="12.85714"/>
                </dgm:adjLst>
              </dgm:shape>
            </dgm:else>
          </dgm:choose>
          <dgm:choose name="Name50">
            <dgm:if name="Name51" func="var" arg="dir" op="equ" val="norm">
              <dgm:presOf axis="ch desOrSelf" ptType="node node" st="2 1" cnt="1 0"/>
            </dgm:if>
            <dgm:else name="Name52">
              <dgm:choose name="Name53">
                <dgm:if name="Name54" axis="ch" ptType="node" func="cnt" op="equ" val="2">
                  <dgm:presOf axis="ch desOrSelf" ptType="node node" st="1 1" cnt="1 0"/>
                </dgm:if>
                <dgm:if name="Name55" axis="ch" ptType="node" func="cnt" op="equ" val="3">
                  <dgm:presOf axis="ch desOrSelf" ptType="node node" st="2 1" cnt="1 0"/>
                </dgm:if>
                <dgm:if name="Name56" axis="ch" ptType="node" func="cnt" op="equ" val="4">
                  <dgm:presOf axis="ch desOrSelf" ptType="node node" st="3 1" cnt="1 0"/>
                </dgm:if>
                <dgm:if name="Name57" axis="ch" ptType="node" func="cnt" op="equ" val="5">
                  <dgm:presOf axis="ch desOrSelf" ptType="node node" st="4 1" cnt="1 0"/>
                </dgm:if>
                <dgm:if name="Name58" axis="ch" ptType="node" func="cnt" op="equ" val="6">
                  <dgm:presOf axis="ch desOrSelf" ptType="node node" st="5 1" cnt="1 0"/>
                </dgm:if>
                <dgm:else name="Name59">
                  <dgm:presOf axis="ch desOrSelf" ptType="node node" st="6 1" cnt="1 0"/>
                </dgm:else>
              </dgm:choose>
            </dgm:else>
          </dgm:choose>
          <dgm:constrLst/>
          <dgm:ruleLst/>
        </dgm:layoutNode>
        <dgm:layoutNode name="dummy2a" moveWith="wedge2">
          <dgm:alg type="sp"/>
          <dgm:shape xmlns:r="http://schemas.openxmlformats.org/officeDocument/2006/relationships" r:blip="">
            <dgm:adjLst/>
          </dgm:shape>
          <dgm:presOf/>
          <dgm:constrLst>
            <dgm:constr type="w" val="1"/>
            <dgm:constr type="h" val="1"/>
          </dgm:constrLst>
          <dgm:ruleLst/>
        </dgm:layoutNode>
        <dgm:layoutNode name="dummy2b" moveWith="wedge2">
          <dgm:alg type="sp"/>
          <dgm:shape xmlns:r="http://schemas.openxmlformats.org/officeDocument/2006/relationships" r:blip="">
            <dgm:adjLst/>
          </dgm:shape>
          <dgm:presOf/>
          <dgm:constrLst>
            <dgm:constr type="w" val="1"/>
            <dgm:constr type="h" val="1"/>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60">
            <dgm:if name="Name61" func="var" arg="dir" op="equ" val="norm">
              <dgm:presOf axis="ch desOrSelf" ptType="node node" st="2 1" cnt="1 0"/>
            </dgm:if>
            <dgm:else name="Name62">
              <dgm:choose name="Name63">
                <dgm:if name="Name64" axis="ch" ptType="node" func="cnt" op="equ" val="2">
                  <dgm:presOf axis="ch desOrSelf" ptType="node node" st="1 1" cnt="1 0"/>
                </dgm:if>
                <dgm:if name="Name65" axis="ch" ptType="node" func="cnt" op="equ" val="3">
                  <dgm:presOf axis="ch desOrSelf" ptType="node node" st="2 1" cnt="1 0"/>
                </dgm:if>
                <dgm:if name="Name66" axis="ch" ptType="node" func="cnt" op="equ" val="4">
                  <dgm:presOf axis="ch desOrSelf" ptType="node node" st="3 1" cnt="1 0"/>
                </dgm:if>
                <dgm:if name="Name67" axis="ch" ptType="node" func="cnt" op="equ" val="5">
                  <dgm:presOf axis="ch desOrSelf" ptType="node node" st="4 1" cnt="1 0"/>
                </dgm:if>
                <dgm:if name="Name68" axis="ch" ptType="node" func="cnt" op="equ" val="6">
                  <dgm:presOf axis="ch desOrSelf" ptType="node node" st="5 1" cnt="1 0"/>
                </dgm:if>
                <dgm:else name="Name69">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70"/>
    </dgm:choose>
    <dgm:choose name="Name71">
      <dgm:if name="Name72" axis="ch" ptType="node" func="cnt" op="gte" val="3">
        <dgm:layoutNode name="wedge3">
          <dgm:alg type="sp"/>
          <dgm:choose name="Name73">
            <dgm:if name="Name74" axis="ch" ptType="node" func="cnt" op="equ" val="3">
              <dgm:shape xmlns:r="http://schemas.openxmlformats.org/officeDocument/2006/relationships" type="pie" r:blip="">
                <dgm:adjLst>
                  <dgm:adj idx="1" val="150"/>
                  <dgm:adj idx="2" val="270"/>
                </dgm:adjLst>
              </dgm:shape>
            </dgm:if>
            <dgm:if name="Name75" axis="ch" ptType="node" func="cnt" op="equ" val="4">
              <dgm:shape xmlns:r="http://schemas.openxmlformats.org/officeDocument/2006/relationships" type="pie" r:blip="">
                <dgm:adjLst>
                  <dgm:adj idx="1" val="90"/>
                  <dgm:adj idx="2" val="180"/>
                </dgm:adjLst>
              </dgm:shape>
            </dgm:if>
            <dgm:if name="Name76" axis="ch" ptType="node" func="cnt" op="equ" val="5">
              <dgm:shape xmlns:r="http://schemas.openxmlformats.org/officeDocument/2006/relationships" type="pie" r:blip="">
                <dgm:adjLst>
                  <dgm:adj idx="1" val="54"/>
                  <dgm:adj idx="2" val="126"/>
                </dgm:adjLst>
              </dgm:shape>
            </dgm:if>
            <dgm:if name="Name77" axis="ch" ptType="node" func="cnt" op="equ" val="6">
              <dgm:shape xmlns:r="http://schemas.openxmlformats.org/officeDocument/2006/relationships" type="pie" r:blip="">
                <dgm:adjLst>
                  <dgm:adj idx="1" val="30"/>
                  <dgm:adj idx="2" val="90"/>
                </dgm:adjLst>
              </dgm:shape>
            </dgm:if>
            <dgm:else name="Name78">
              <dgm:shape xmlns:r="http://schemas.openxmlformats.org/officeDocument/2006/relationships" type="pie" r:blip="">
                <dgm:adjLst>
                  <dgm:adj idx="1" val="12.85714"/>
                  <dgm:adj idx="2" val="64.28571"/>
                </dgm:adjLst>
              </dgm:shape>
            </dgm:else>
          </dgm:choose>
          <dgm:choose name="Name79">
            <dgm:if name="Name80" func="var" arg="dir" op="equ" val="norm">
              <dgm:presOf axis="ch desOrSelf" ptType="node node" st="3 1" cnt="1 0"/>
            </dgm:if>
            <dgm:else name="Name81">
              <dgm:choose name="Name82">
                <dgm:if name="Name83" axis="ch" ptType="node" func="cnt" op="equ" val="3">
                  <dgm:presOf axis="ch desOrSelf" ptType="node node" st="1 1" cnt="1 0"/>
                </dgm:if>
                <dgm:if name="Name84" axis="ch" ptType="node" func="cnt" op="equ" val="4">
                  <dgm:presOf axis="ch desOrSelf" ptType="node node" st="2 1" cnt="1 0"/>
                </dgm:if>
                <dgm:if name="Name85" axis="ch" ptType="node" func="cnt" op="equ" val="5">
                  <dgm:presOf axis="ch desOrSelf" ptType="node node" st="3 1" cnt="1 0"/>
                </dgm:if>
                <dgm:if name="Name86" axis="ch" ptType="node" func="cnt" op="equ" val="6">
                  <dgm:presOf axis="ch desOrSelf" ptType="node node" st="4 1" cnt="1 0"/>
                </dgm:if>
                <dgm:else name="Name87">
                  <dgm:presOf axis="ch desOrSelf" ptType="node node" st="5 1" cnt="1 0"/>
                </dgm:else>
              </dgm:choose>
            </dgm:else>
          </dgm:choose>
          <dgm:constrLst/>
          <dgm:ruleLst/>
        </dgm:layoutNode>
        <dgm:layoutNode name="dummy3a" moveWith="wedge3">
          <dgm:alg type="sp"/>
          <dgm:shape xmlns:r="http://schemas.openxmlformats.org/officeDocument/2006/relationships" r:blip="">
            <dgm:adjLst/>
          </dgm:shape>
          <dgm:presOf/>
          <dgm:constrLst>
            <dgm:constr type="w" val="1"/>
            <dgm:constr type="h" val="1"/>
          </dgm:constrLst>
          <dgm:ruleLst/>
        </dgm:layoutNode>
        <dgm:layoutNode name="dummy3b" moveWith="wedge3">
          <dgm:alg type="sp"/>
          <dgm:shape xmlns:r="http://schemas.openxmlformats.org/officeDocument/2006/relationships" r:blip="">
            <dgm:adjLst/>
          </dgm:shape>
          <dgm:presOf/>
          <dgm:constrLst>
            <dgm:constr type="w" val="1"/>
            <dgm:constr type="h" val="1"/>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88">
            <dgm:if name="Name89" func="var" arg="dir" op="equ" val="norm">
              <dgm:presOf axis="ch desOrSelf" ptType="node node" st="3 1" cnt="1 0"/>
            </dgm:if>
            <dgm:else name="Name90">
              <dgm:choose name="Name91">
                <dgm:if name="Name92" axis="ch" ptType="node" func="cnt" op="equ" val="3">
                  <dgm:presOf axis="ch desOrSelf" ptType="node node" st="1 1" cnt="1 0"/>
                </dgm:if>
                <dgm:if name="Name93" axis="ch" ptType="node" func="cnt" op="equ" val="4">
                  <dgm:presOf axis="ch desOrSelf" ptType="node node" st="2 1" cnt="1 0"/>
                </dgm:if>
                <dgm:if name="Name94" axis="ch" ptType="node" func="cnt" op="equ" val="5">
                  <dgm:presOf axis="ch desOrSelf" ptType="node node" st="3 1" cnt="1 0"/>
                </dgm:if>
                <dgm:if name="Name95" axis="ch" ptType="node" func="cnt" op="equ" val="6">
                  <dgm:presOf axis="ch desOrSelf" ptType="node node" st="4 1" cnt="1 0"/>
                </dgm:if>
                <dgm:else name="Name96">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97"/>
    </dgm:choose>
    <dgm:choose name="Name98">
      <dgm:if name="Name99" axis="ch" ptType="node" func="cnt" op="gte" val="4">
        <dgm:layoutNode name="wedge4">
          <dgm:alg type="sp"/>
          <dgm:choose name="Name100">
            <dgm:if name="Name101" axis="ch" ptType="node" func="cnt" op="equ" val="4">
              <dgm:shape xmlns:r="http://schemas.openxmlformats.org/officeDocument/2006/relationships" type="pie" r:blip="">
                <dgm:adjLst>
                  <dgm:adj idx="1" val="180"/>
                  <dgm:adj idx="2" val="270"/>
                </dgm:adjLst>
              </dgm:shape>
            </dgm:if>
            <dgm:if name="Name102" axis="ch" ptType="node" func="cnt" op="equ" val="5">
              <dgm:shape xmlns:r="http://schemas.openxmlformats.org/officeDocument/2006/relationships" type="pie" r:blip="">
                <dgm:adjLst>
                  <dgm:adj idx="1" val="126"/>
                  <dgm:adj idx="2" val="198"/>
                </dgm:adjLst>
              </dgm:shape>
            </dgm:if>
            <dgm:if name="Name103" axis="ch" ptType="node" func="cnt" op="equ" val="6">
              <dgm:shape xmlns:r="http://schemas.openxmlformats.org/officeDocument/2006/relationships" type="pie" r:blip="">
                <dgm:adjLst>
                  <dgm:adj idx="1" val="90"/>
                  <dgm:adj idx="2" val="150"/>
                </dgm:adjLst>
              </dgm:shape>
            </dgm:if>
            <dgm:else name="Name104">
              <dgm:shape xmlns:r="http://schemas.openxmlformats.org/officeDocument/2006/relationships" type="pie" r:blip="">
                <dgm:adjLst>
                  <dgm:adj idx="1" val="64.2871"/>
                  <dgm:adj idx="2" val="115.7143"/>
                </dgm:adjLst>
              </dgm:shape>
            </dgm:else>
          </dgm:choose>
          <dgm:choose name="Name105">
            <dgm:if name="Name106" func="var" arg="dir" op="equ" val="norm">
              <dgm:presOf axis="ch desOrSelf" ptType="node node" st="4 1" cnt="1 0"/>
            </dgm:if>
            <dgm:else name="Name107">
              <dgm:choose name="Name108">
                <dgm:if name="Name109" axis="ch" ptType="node" func="cnt" op="equ" val="4">
                  <dgm:presOf axis="ch desOrSelf" ptType="node node" st="1 1" cnt="1 0"/>
                </dgm:if>
                <dgm:if name="Name110" axis="ch" ptType="node" func="cnt" op="equ" val="5">
                  <dgm:presOf axis="ch desOrSelf" ptType="node node" st="2 1" cnt="1 0"/>
                </dgm:if>
                <dgm:if name="Name111" axis="ch" ptType="node" func="cnt" op="equ" val="6">
                  <dgm:presOf axis="ch desOrSelf" ptType="node node" st="3 1" cnt="1 0"/>
                </dgm:if>
                <dgm:else name="Name112">
                  <dgm:presOf axis="ch desOrSelf" ptType="node node" st="4 1" cnt="1 0"/>
                </dgm:else>
              </dgm:choose>
            </dgm:else>
          </dgm:choose>
          <dgm:constrLst/>
          <dgm:ruleLst/>
        </dgm:layoutNode>
        <dgm:layoutNode name="dummy4a" moveWith="wedge4">
          <dgm:alg type="sp"/>
          <dgm:shape xmlns:r="http://schemas.openxmlformats.org/officeDocument/2006/relationships" r:blip="">
            <dgm:adjLst/>
          </dgm:shape>
          <dgm:presOf/>
          <dgm:constrLst>
            <dgm:constr type="w" val="1"/>
            <dgm:constr type="h" val="1"/>
          </dgm:constrLst>
          <dgm:ruleLst/>
        </dgm:layoutNode>
        <dgm:layoutNode name="dummy4b" moveWith="wedge4">
          <dgm:alg type="sp"/>
          <dgm:shape xmlns:r="http://schemas.openxmlformats.org/officeDocument/2006/relationships" r:blip="">
            <dgm:adjLst/>
          </dgm:shape>
          <dgm:presOf/>
          <dgm:constrLst>
            <dgm:constr type="w" val="1"/>
            <dgm:constr type="h" val="1"/>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13">
            <dgm:if name="Name114" func="var" arg="dir" op="equ" val="norm">
              <dgm:presOf axis="ch desOrSelf" ptType="node node" st="4 1" cnt="1 0"/>
            </dgm:if>
            <dgm:else name="Name115">
              <dgm:choose name="Name116">
                <dgm:if name="Name117" axis="ch" ptType="node" func="cnt" op="equ" val="4">
                  <dgm:presOf axis="ch desOrSelf" ptType="node node" st="1 1" cnt="1 0"/>
                </dgm:if>
                <dgm:if name="Name118" axis="ch" ptType="node" func="cnt" op="equ" val="5">
                  <dgm:presOf axis="ch desOrSelf" ptType="node node" st="2 1" cnt="1 0"/>
                </dgm:if>
                <dgm:if name="Name119" axis="ch" ptType="node" func="cnt" op="equ" val="6">
                  <dgm:presOf axis="ch desOrSelf" ptType="node node" st="3 1" cnt="1 0"/>
                </dgm:if>
                <dgm:else name="Name120">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21"/>
    </dgm:choose>
    <dgm:choose name="Name122">
      <dgm:if name="Name123" axis="ch" ptType="node" func="cnt" op="gte" val="5">
        <dgm:layoutNode name="wedge5">
          <dgm:alg type="sp"/>
          <dgm:choose name="Name124">
            <dgm:if name="Name125" axis="ch" ptType="node" func="cnt" op="equ" val="5">
              <dgm:shape xmlns:r="http://schemas.openxmlformats.org/officeDocument/2006/relationships" type="pie" r:blip="">
                <dgm:adjLst>
                  <dgm:adj idx="1" val="198"/>
                  <dgm:adj idx="2" val="270"/>
                </dgm:adjLst>
              </dgm:shape>
            </dgm:if>
            <dgm:if name="Name126" axis="ch" ptType="node" func="cnt" op="equ" val="6">
              <dgm:shape xmlns:r="http://schemas.openxmlformats.org/officeDocument/2006/relationships" type="pie" r:blip="">
                <dgm:adjLst>
                  <dgm:adj idx="1" val="150"/>
                  <dgm:adj idx="2" val="210"/>
                </dgm:adjLst>
              </dgm:shape>
            </dgm:if>
            <dgm:else name="Name127">
              <dgm:shape xmlns:r="http://schemas.openxmlformats.org/officeDocument/2006/relationships" type="pie" r:blip="">
                <dgm:adjLst>
                  <dgm:adj idx="1" val="115.7143"/>
                  <dgm:adj idx="2" val="167.1429"/>
                </dgm:adjLst>
              </dgm:shape>
            </dgm:else>
          </dgm:choose>
          <dgm:choose name="Name128">
            <dgm:if name="Name129" func="var" arg="dir" op="equ" val="norm">
              <dgm:presOf axis="ch desOrSelf" ptType="node node" st="5 1" cnt="1 0"/>
            </dgm:if>
            <dgm:else name="Name130">
              <dgm:choose name="Name131">
                <dgm:if name="Name132" axis="ch" ptType="node" func="cnt" op="equ" val="5">
                  <dgm:presOf axis="ch desOrSelf" ptType="node node" st="1 1" cnt="1 0"/>
                </dgm:if>
                <dgm:if name="Name133" axis="ch" ptType="node" func="cnt" op="equ" val="6">
                  <dgm:presOf axis="ch desOrSelf" ptType="node node" st="2 1" cnt="1 0"/>
                </dgm:if>
                <dgm:else name="Name134">
                  <dgm:presOf axis="ch desOrSelf" ptType="node node" st="3 1" cnt="1 0"/>
                </dgm:else>
              </dgm:choose>
            </dgm:else>
          </dgm:choose>
          <dgm:constrLst/>
          <dgm:ruleLst/>
        </dgm:layoutNode>
        <dgm:layoutNode name="dummy5a" moveWith="wedge5">
          <dgm:alg type="sp"/>
          <dgm:shape xmlns:r="http://schemas.openxmlformats.org/officeDocument/2006/relationships" r:blip="">
            <dgm:adjLst/>
          </dgm:shape>
          <dgm:presOf/>
          <dgm:constrLst>
            <dgm:constr type="w" val="1"/>
            <dgm:constr type="h" val="1"/>
          </dgm:constrLst>
          <dgm:ruleLst/>
        </dgm:layoutNode>
        <dgm:layoutNode name="dummy5b" moveWith="wedge5">
          <dgm:alg type="sp"/>
          <dgm:shape xmlns:r="http://schemas.openxmlformats.org/officeDocument/2006/relationships" r:blip="">
            <dgm:adjLst/>
          </dgm:shape>
          <dgm:presOf/>
          <dgm:constrLst>
            <dgm:constr type="w" val="1"/>
            <dgm:constr type="h" val="1"/>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35">
            <dgm:if name="Name136" func="var" arg="dir" op="equ" val="norm">
              <dgm:presOf axis="ch desOrSelf" ptType="node node" st="5 1" cnt="1 0"/>
            </dgm:if>
            <dgm:else name="Name137">
              <dgm:choose name="Name138">
                <dgm:if name="Name139" axis="ch" ptType="node" func="cnt" op="equ" val="5">
                  <dgm:presOf axis="ch desOrSelf" ptType="node node" st="1 1" cnt="1 0"/>
                </dgm:if>
                <dgm:if name="Name140" axis="ch" ptType="node" func="cnt" op="equ" val="6">
                  <dgm:presOf axis="ch desOrSelf" ptType="node node" st="2 1" cnt="1 0"/>
                </dgm:if>
                <dgm:else name="Name141">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42"/>
    </dgm:choose>
    <dgm:choose name="Name143">
      <dgm:if name="Name144" axis="ch" ptType="node" func="cnt" op="gte" val="6">
        <dgm:layoutNode name="wedge6">
          <dgm:alg type="sp"/>
          <dgm:choose name="Name145">
            <dgm:if name="Name146" axis="ch" ptType="node" func="cnt" op="equ" val="6">
              <dgm:shape xmlns:r="http://schemas.openxmlformats.org/officeDocument/2006/relationships" type="pie" r:blip="">
                <dgm:adjLst>
                  <dgm:adj idx="1" val="210"/>
                  <dgm:adj idx="2" val="270"/>
                </dgm:adjLst>
              </dgm:shape>
            </dgm:if>
            <dgm:else name="Name147">
              <dgm:shape xmlns:r="http://schemas.openxmlformats.org/officeDocument/2006/relationships" type="pie" r:blip="">
                <dgm:adjLst>
                  <dgm:adj idx="1" val="167.1429"/>
                  <dgm:adj idx="2" val="218.5714"/>
                </dgm:adjLst>
              </dgm:shape>
            </dgm:else>
          </dgm:choose>
          <dgm:choose name="Name148">
            <dgm:if name="Name149" func="var" arg="dir" op="equ" val="norm">
              <dgm:presOf axis="ch desOrSelf" ptType="node node" st="6 1" cnt="1 0"/>
            </dgm:if>
            <dgm:else name="Name150">
              <dgm:choose name="Name151">
                <dgm:if name="Name152" axis="ch" ptType="node" func="cnt" op="equ" val="6">
                  <dgm:presOf axis="ch desOrSelf" ptType="node node" st="1 1" cnt="1 0"/>
                </dgm:if>
                <dgm:else name="Name153">
                  <dgm:presOf axis="ch desOrSelf" ptType="node node" st="2 1" cnt="1 0"/>
                </dgm:else>
              </dgm:choose>
            </dgm:else>
          </dgm:choose>
          <dgm:constrLst/>
          <dgm:ruleLst/>
        </dgm:layoutNode>
        <dgm:layoutNode name="dummy6a" moveWith="wedge6">
          <dgm:alg type="sp"/>
          <dgm:shape xmlns:r="http://schemas.openxmlformats.org/officeDocument/2006/relationships" r:blip="">
            <dgm:adjLst/>
          </dgm:shape>
          <dgm:presOf/>
          <dgm:constrLst>
            <dgm:constr type="w" val="1"/>
            <dgm:constr type="h" val="1"/>
          </dgm:constrLst>
          <dgm:ruleLst/>
        </dgm:layoutNode>
        <dgm:layoutNode name="dummy6b" moveWith="wedge6">
          <dgm:alg type="sp"/>
          <dgm:shape xmlns:r="http://schemas.openxmlformats.org/officeDocument/2006/relationships" r:blip="">
            <dgm:adjLst/>
          </dgm:shape>
          <dgm:presOf/>
          <dgm:constrLst>
            <dgm:constr type="w" val="1"/>
            <dgm:constr type="h" val="1"/>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54">
            <dgm:if name="Name155" func="var" arg="dir" op="equ" val="norm">
              <dgm:presOf axis="ch desOrSelf" ptType="node node" st="6 1" cnt="1 0"/>
            </dgm:if>
            <dgm:else name="Name156">
              <dgm:choose name="Name157">
                <dgm:if name="Name158" axis="ch" ptType="node" func="cnt" op="equ" val="6">
                  <dgm:presOf axis="ch desOrSelf" ptType="node node" st="1 1" cnt="1 0"/>
                </dgm:if>
                <dgm:else name="Name159">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0"/>
    </dgm:choose>
    <dgm:choose name="Name161">
      <dgm:if name="Name162" axis="ch" ptType="node" func="cnt" op="gte" val="7">
        <dgm:layoutNode name="wedge7">
          <dgm:alg type="sp"/>
          <dgm:shape xmlns:r="http://schemas.openxmlformats.org/officeDocument/2006/relationships" type="pie" r:blip="">
            <dgm:adjLst>
              <dgm:adj idx="1" val="218.5714"/>
              <dgm:adj idx="2" val="270"/>
            </dgm:adjLst>
          </dgm:shape>
          <dgm:choose name="Name163">
            <dgm:if name="Name164" func="var" arg="dir" op="equ" val="norm">
              <dgm:presOf axis="ch desOrSelf" ptType="node node" st="7 1" cnt="1 0"/>
            </dgm:if>
            <dgm:else name="Name165">
              <dgm:presOf axis="ch desOrSelf" ptType="node node" st="1 1" cnt="1 0"/>
            </dgm:else>
          </dgm:choose>
          <dgm:constrLst/>
          <dgm:ruleLst/>
        </dgm:layoutNode>
        <dgm:layoutNode name="dummy7a" moveWith="wedge7">
          <dgm:alg type="sp"/>
          <dgm:shape xmlns:r="http://schemas.openxmlformats.org/officeDocument/2006/relationships" r:blip="">
            <dgm:adjLst/>
          </dgm:shape>
          <dgm:presOf/>
          <dgm:constrLst>
            <dgm:constr type="w" val="1"/>
            <dgm:constr type="h" val="1"/>
          </dgm:constrLst>
          <dgm:ruleLst/>
        </dgm:layoutNode>
        <dgm:layoutNode name="dummy7b" moveWith="wedge7">
          <dgm:alg type="sp"/>
          <dgm:shape xmlns:r="http://schemas.openxmlformats.org/officeDocument/2006/relationships" r:blip="">
            <dgm:adjLst/>
          </dgm:shape>
          <dgm:presOf/>
          <dgm:constrLst>
            <dgm:constr type="w" val="1"/>
            <dgm:constr type="h" val="1"/>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66">
            <dgm:if name="Name167" func="var" arg="dir" op="equ" val="norm">
              <dgm:presOf axis="ch desOrSelf" ptType="node node" st="7 1" cnt="1 0"/>
            </dgm:if>
            <dgm:else name="Name168">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9"/>
    </dgm:choose>
    <dgm:choose name="Name170">
      <dgm:if name="Name171" axis="ch" ptType="node" func="cnt" op="equ" val="1">
        <dgm:forEach name="Name172" axis="ch" ptType="sibTrans" hideLastTrans="0" cnt="1">
          <dgm:layoutNode name="arrowWedge1single" styleLbl="fgSibTrans2D1">
            <dgm:choose name="Name173">
              <dgm:if name="Name174" func="var" arg="dir" op="equ" val="norm">
                <dgm:alg type="conn">
                  <dgm:param type="connRout" val="longCurve"/>
                  <dgm:param type="srcNode" val="dummy1a"/>
                  <dgm:param type="dstNode" val="dummy1b"/>
                  <dgm:param type="begPts" val="tL"/>
                  <dgm:param type="endPts" val="tR"/>
                  <dgm:param type="begSty" val="arr"/>
                  <dgm:param type="endSty" val="noArr"/>
                </dgm:alg>
              </dgm:if>
              <dgm:else name="Name175">
                <dgm:alg type="conn">
                  <dgm:param type="connRout" val="longCurve"/>
                  <dgm:param type="srcNode" val="dummy1a"/>
                  <dgm:param type="dstNode" val="dummy1b"/>
                  <dgm:param type="begPts" val="tL"/>
                  <dgm:param type="endPts" val="tR"/>
                  <dgm:param type="begSty" val="noArr"/>
                  <dgm:param type="endSty" val="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if name="Name176" axis="ch" ptType="node" func="cnt" op="gte" val="2">
        <dgm:forEach name="Name177" axis="ch" ptType="sibTrans" hideLastTrans="0" cnt="1">
          <dgm:layoutNode name="arrowWedge1" styleLbl="fgSibTrans2D1">
            <dgm:choose name="Name178">
              <dgm:if name="Name179" func="var" arg="dir" op="equ" val="norm">
                <dgm:alg type="conn">
                  <dgm:param type="connRout" val="curve"/>
                  <dgm:param type="srcNode" val="dummy1a"/>
                  <dgm:param type="dstNode" val="dummy1b"/>
                  <dgm:param type="begPts" val="tL"/>
                  <dgm:param type="endPts" val="tL"/>
                  <dgm:param type="begSty" val="noArr"/>
                  <dgm:param type="endSty" val="arr"/>
                </dgm:alg>
              </dgm:if>
              <dgm:else name="Name180">
                <dgm:alg type="conn">
                  <dgm:param type="connRout" val="curve"/>
                  <dgm:param type="srcNode" val="dummy1a"/>
                  <dgm:param type="dstNode" val="dummy1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else name="Name181"/>
    </dgm:choose>
    <dgm:forEach name="Name182" axis="ch" ptType="sibTrans" hideLastTrans="0" st="2" cnt="1">
      <dgm:layoutNode name="arrowWedge2" styleLbl="fgSibTrans2D1">
        <dgm:choose name="Name183">
          <dgm:if name="Name184" func="var" arg="dir" op="equ" val="norm">
            <dgm:alg type="conn">
              <dgm:param type="connRout" val="curve"/>
              <dgm:param type="srcNode" val="dummy2a"/>
              <dgm:param type="dstNode" val="dummy2b"/>
              <dgm:param type="begPts" val="tL"/>
              <dgm:param type="endPts" val="tL"/>
              <dgm:param type="begSty" val="noArr"/>
              <dgm:param type="endSty" val="arr"/>
            </dgm:alg>
          </dgm:if>
          <dgm:else name="Name185">
            <dgm:alg type="conn">
              <dgm:param type="connRout" val="curve"/>
              <dgm:param type="srcNode" val="dummy2a"/>
              <dgm:param type="dstNode" val="dummy2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86" axis="ch" ptType="sibTrans" hideLastTrans="0" st="3" cnt="1">
      <dgm:layoutNode name="arrowWedge3" styleLbl="fgSibTrans2D1">
        <dgm:choose name="Name187">
          <dgm:if name="Name188" func="var" arg="dir" op="equ" val="norm">
            <dgm:alg type="conn">
              <dgm:param type="connRout" val="curve"/>
              <dgm:param type="srcNode" val="dummy3a"/>
              <dgm:param type="dstNode" val="dummy3b"/>
              <dgm:param type="begPts" val="tL"/>
              <dgm:param type="endPts" val="tL"/>
              <dgm:param type="begSty" val="noArr"/>
              <dgm:param type="endSty" val="arr"/>
            </dgm:alg>
          </dgm:if>
          <dgm:else name="Name189">
            <dgm:alg type="conn">
              <dgm:param type="connRout" val="curve"/>
              <dgm:param type="srcNode" val="dummy3a"/>
              <dgm:param type="dstNode" val="dummy3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0" axis="ch" ptType="sibTrans" hideLastTrans="0" st="4" cnt="1">
      <dgm:layoutNode name="arrowWedge4" styleLbl="fgSibTrans2D1">
        <dgm:choose name="Name191">
          <dgm:if name="Name192" func="var" arg="dir" op="equ" val="norm">
            <dgm:alg type="conn">
              <dgm:param type="connRout" val="curve"/>
              <dgm:param type="srcNode" val="dummy4a"/>
              <dgm:param type="dstNode" val="dummy4b"/>
              <dgm:param type="begPts" val="tL"/>
              <dgm:param type="endPts" val="tL"/>
              <dgm:param type="begSty" val="noArr"/>
              <dgm:param type="endSty" val="arr"/>
            </dgm:alg>
          </dgm:if>
          <dgm:else name="Name193">
            <dgm:alg type="conn">
              <dgm:param type="connRout" val="curve"/>
              <dgm:param type="srcNode" val="dummy4a"/>
              <dgm:param type="dstNode" val="dummy4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4" axis="ch" ptType="sibTrans" hideLastTrans="0" st="5" cnt="1">
      <dgm:layoutNode name="arrowWedge5" styleLbl="fgSibTrans2D1">
        <dgm:choose name="Name195">
          <dgm:if name="Name196" func="var" arg="dir" op="equ" val="norm">
            <dgm:alg type="conn">
              <dgm:param type="connRout" val="curve"/>
              <dgm:param type="srcNode" val="dummy5a"/>
              <dgm:param type="dstNode" val="dummy5b"/>
              <dgm:param type="begPts" val="tL"/>
              <dgm:param type="endPts" val="tL"/>
              <dgm:param type="begSty" val="noArr"/>
              <dgm:param type="endSty" val="arr"/>
            </dgm:alg>
          </dgm:if>
          <dgm:else name="Name197">
            <dgm:alg type="conn">
              <dgm:param type="connRout" val="curve"/>
              <dgm:param type="srcNode" val="dummy5a"/>
              <dgm:param type="dstNode" val="dummy5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8" axis="ch" ptType="sibTrans" hideLastTrans="0" st="6" cnt="1">
      <dgm:layoutNode name="arrowWedge6" styleLbl="fgSibTrans2D1">
        <dgm:choose name="Name199">
          <dgm:if name="Name200" func="var" arg="dir" op="equ" val="norm">
            <dgm:alg type="conn">
              <dgm:param type="connRout" val="curve"/>
              <dgm:param type="srcNode" val="dummy6a"/>
              <dgm:param type="dstNode" val="dummy6b"/>
              <dgm:param type="begPts" val="tL"/>
              <dgm:param type="endPts" val="tL"/>
              <dgm:param type="begSty" val="noArr"/>
              <dgm:param type="endSty" val="arr"/>
            </dgm:alg>
          </dgm:if>
          <dgm:else name="Name201">
            <dgm:alg type="conn">
              <dgm:param type="connRout" val="curve"/>
              <dgm:param type="srcNode" val="dummy6a"/>
              <dgm:param type="dstNode" val="dummy6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202" axis="ch" ptType="sibTrans" hideLastTrans="0" st="7" cnt="1">
      <dgm:layoutNode name="arrowWedge7" styleLbl="fgSibTrans2D1">
        <dgm:choose name="Name203">
          <dgm:if name="Name204" func="var" arg="dir" op="equ" val="norm">
            <dgm:alg type="conn">
              <dgm:param type="connRout" val="curve"/>
              <dgm:param type="srcNode" val="dummy7a"/>
              <dgm:param type="dstNode" val="dummy7b"/>
              <dgm:param type="begPts" val="tL"/>
              <dgm:param type="endPts" val="tL"/>
              <dgm:param type="begSty" val="noArr"/>
              <dgm:param type="endSty" val="arr"/>
            </dgm:alg>
          </dgm:if>
          <dgm:else name="Name205">
            <dgm:alg type="conn">
              <dgm:param type="connRout" val="curve"/>
              <dgm:param type="srcNode" val="dummy7a"/>
              <dgm:param type="dstNode" val="dummy7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layoutNode>
</dgm:layoutDef>
</file>

<file path=ppt/diagrams/layout5.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B192EFB5-9F62-463B-884C-BF84C914FECC}" type="datetimeFigureOut">
              <a:rPr lang="en-US" smtClean="0"/>
              <a:t>9/12/2013</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546591A3-E97A-4D1E-889C-6D2042D59AAD}" type="slidenum">
              <a:rPr lang="en-US" smtClean="0"/>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192EFB5-9F62-463B-884C-BF84C914FECC}" type="datetimeFigureOut">
              <a:rPr lang="en-US" smtClean="0"/>
              <a:t>9/12/2013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6591A3-E97A-4D1E-889C-6D2042D59AAD}"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192EFB5-9F62-463B-884C-BF84C914FECC}" type="datetimeFigureOut">
              <a:rPr lang="en-US" smtClean="0"/>
              <a:t>9/12/2013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6591A3-E97A-4D1E-889C-6D2042D59AAD}"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192EFB5-9F62-463B-884C-BF84C914FECC}" type="datetimeFigureOut">
              <a:rPr lang="en-US" smtClean="0"/>
              <a:t>9/12/2013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6591A3-E97A-4D1E-889C-6D2042D59AAD}"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B192EFB5-9F62-463B-884C-BF84C914FECC}" type="datetimeFigureOut">
              <a:rPr lang="en-US" smtClean="0"/>
              <a:t>9/12/2013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546591A3-E97A-4D1E-889C-6D2042D59AAD}"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192EFB5-9F62-463B-884C-BF84C914FECC}" type="datetimeFigureOut">
              <a:rPr lang="en-US" smtClean="0"/>
              <a:t>9/12/2013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6591A3-E97A-4D1E-889C-6D2042D59AAD}"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B192EFB5-9F62-463B-884C-BF84C914FECC}" type="datetimeFigureOut">
              <a:rPr lang="en-US" smtClean="0"/>
              <a:t>9/12/2013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46591A3-E97A-4D1E-889C-6D2042D59AAD}"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B192EFB5-9F62-463B-884C-BF84C914FECC}" type="datetimeFigureOut">
              <a:rPr lang="en-US" smtClean="0"/>
              <a:t>9/12/2013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46591A3-E97A-4D1E-889C-6D2042D59AAD}"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192EFB5-9F62-463B-884C-BF84C914FECC}" type="datetimeFigureOut">
              <a:rPr lang="en-US" smtClean="0"/>
              <a:t>9/12/2013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46591A3-E97A-4D1E-889C-6D2042D59AAD}"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192EFB5-9F62-463B-884C-BF84C914FECC}" type="datetimeFigureOut">
              <a:rPr lang="en-US" smtClean="0"/>
              <a:t>9/12/2013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6591A3-E97A-4D1E-889C-6D2042D59AAD}"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B192EFB5-9F62-463B-884C-BF84C914FECC}" type="datetimeFigureOut">
              <a:rPr lang="en-US" smtClean="0"/>
              <a:t>9/12/2013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6591A3-E97A-4D1E-889C-6D2042D59AAD}"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B192EFB5-9F62-463B-884C-BF84C914FECC}" type="datetimeFigureOut">
              <a:rPr lang="en-US" smtClean="0"/>
              <a:t>9/12/2013</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546591A3-E97A-4D1E-889C-6D2042D59AAD}"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6.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8.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th-TH" dirty="0" smtClean="0"/>
              <a:t>เทคนิคการใช้ภาษาอังกฤษเพื่อการสื่อสาร</a:t>
            </a:r>
            <a:endParaRPr lang="en-US" dirty="0"/>
          </a:p>
        </p:txBody>
      </p:sp>
      <p:sp>
        <p:nvSpPr>
          <p:cNvPr id="3" name="Subtitle 2"/>
          <p:cNvSpPr>
            <a:spLocks noGrp="1"/>
          </p:cNvSpPr>
          <p:nvPr>
            <p:ph type="subTitle" idx="1"/>
          </p:nvPr>
        </p:nvSpPr>
        <p:spPr/>
        <p:txBody>
          <a:bodyPr/>
          <a:lstStyle/>
          <a:p>
            <a:r>
              <a:rPr lang="th-TH" dirty="0" smtClean="0"/>
              <a:t>กาญจนา  เงารังษี</a:t>
            </a:r>
            <a:endParaRPr lang="en-US" dirty="0"/>
          </a:p>
        </p:txBody>
      </p:sp>
    </p:spTree>
    <p:extLst>
      <p:ext uri="{BB962C8B-B14F-4D97-AF65-F5344CB8AC3E}">
        <p14:creationId xmlns:p14="http://schemas.microsoft.com/office/powerpoint/2010/main" val="357797494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Reading</a:t>
            </a:r>
            <a:endParaRPr lang="en-US" dirty="0"/>
          </a:p>
        </p:txBody>
      </p:sp>
      <p:sp>
        <p:nvSpPr>
          <p:cNvPr id="3" name="Content Placeholder 2"/>
          <p:cNvSpPr>
            <a:spLocks noGrp="1"/>
          </p:cNvSpPr>
          <p:nvPr>
            <p:ph idx="1"/>
          </p:nvPr>
        </p:nvSpPr>
        <p:spPr/>
        <p:txBody>
          <a:bodyPr/>
          <a:lstStyle/>
          <a:p>
            <a:r>
              <a:rPr lang="en-US" dirty="0" smtClean="0"/>
              <a:t>These days we live in the fast lane. We insist on fast food, quick service, high speed downloads, instant messaging, and immediate responses. So why should we spend time making new friends? At a speed friending event, you have just a few minutes to ask and answer questions before moving on to the next person. If you find people you’d like to get to know better, you can contact them after the event.</a:t>
            </a:r>
            <a:endParaRPr lang="en-US" dirty="0"/>
          </a:p>
        </p:txBody>
      </p:sp>
    </p:spTree>
    <p:extLst>
      <p:ext uri="{BB962C8B-B14F-4D97-AF65-F5344CB8AC3E}">
        <p14:creationId xmlns:p14="http://schemas.microsoft.com/office/powerpoint/2010/main" val="40819711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Writing: Definitions</a:t>
            </a:r>
            <a:endParaRPr lang="en-US" dirty="0"/>
          </a:p>
        </p:txBody>
      </p:sp>
      <p:sp>
        <p:nvSpPr>
          <p:cNvPr id="5" name="Content Placeholder 4"/>
          <p:cNvSpPr>
            <a:spLocks noGrp="1"/>
          </p:cNvSpPr>
          <p:nvPr>
            <p:ph idx="1"/>
          </p:nvPr>
        </p:nvSpPr>
        <p:spPr/>
        <p:txBody>
          <a:bodyPr/>
          <a:lstStyle/>
          <a:p>
            <a:r>
              <a:rPr lang="en-US" dirty="0" smtClean="0"/>
              <a:t>When you learn a new expression, write a definition to help you remember it.</a:t>
            </a:r>
          </a:p>
          <a:p>
            <a:r>
              <a:rPr lang="en-US" dirty="0" smtClean="0"/>
              <a:t>If you </a:t>
            </a:r>
            <a:r>
              <a:rPr lang="en-US" u="sng" dirty="0" smtClean="0"/>
              <a:t>struggle with a class</a:t>
            </a:r>
            <a:r>
              <a:rPr lang="en-US" dirty="0" smtClean="0"/>
              <a:t>, you have a difficult time with it (for example, because the work is hard, or there’s too much to do)</a:t>
            </a:r>
            <a:endParaRPr lang="en-US" dirty="0"/>
          </a:p>
        </p:txBody>
      </p:sp>
    </p:spTree>
    <p:extLst>
      <p:ext uri="{BB962C8B-B14F-4D97-AF65-F5344CB8AC3E}">
        <p14:creationId xmlns:p14="http://schemas.microsoft.com/office/powerpoint/2010/main" val="73595973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Exercise</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Complete the definitions with the correct form of the expressions below.</a:t>
            </a:r>
          </a:p>
          <a:p>
            <a:r>
              <a:rPr lang="en-US" sz="2000" dirty="0"/>
              <a:t>a</a:t>
            </a:r>
            <a:r>
              <a:rPr lang="en-US" sz="2000" dirty="0" smtClean="0"/>
              <a:t>ffect your grade	count toward your final grade	</a:t>
            </a:r>
          </a:p>
          <a:p>
            <a:r>
              <a:rPr lang="en-US" sz="2000" dirty="0" smtClean="0"/>
              <a:t>have a question blank	catch up on your work	</a:t>
            </a:r>
          </a:p>
          <a:p>
            <a:r>
              <a:rPr lang="en-US" sz="2000" dirty="0" smtClean="0"/>
              <a:t>fall behind on your work	raise your hand </a:t>
            </a:r>
          </a:p>
          <a:p>
            <a:r>
              <a:rPr lang="en-US" sz="2000" dirty="0" smtClean="0"/>
              <a:t>1. If you ……….., you put it in the air to get someone’s attention- for example when you want to ask a question in class.</a:t>
            </a:r>
          </a:p>
          <a:p>
            <a:r>
              <a:rPr lang="en-US" sz="2000" dirty="0" smtClean="0"/>
              <a:t>2. If you ……….., you can’t do all the things you are supposed to do the thing on time.</a:t>
            </a:r>
          </a:p>
          <a:p>
            <a:r>
              <a:rPr lang="en-US" sz="2000" dirty="0" smtClean="0"/>
              <a:t>3. If you ……………., you don’t write an answer to it.</a:t>
            </a:r>
          </a:p>
          <a:p>
            <a:r>
              <a:rPr lang="en-US" sz="2000" dirty="0" smtClean="0"/>
              <a:t>4. If tests or assignments ……………., they are part of your final score.</a:t>
            </a:r>
          </a:p>
          <a:p>
            <a:r>
              <a:rPr lang="en-US" sz="2000" dirty="0" smtClean="0"/>
              <a:t>5. If assignments ………, they can make a difference to your grade.</a:t>
            </a:r>
          </a:p>
          <a:p>
            <a:r>
              <a:rPr lang="en-US" sz="2000" dirty="0" smtClean="0"/>
              <a:t>6. If you ………., you do all the work on your desk that you had to do or that is late.</a:t>
            </a:r>
            <a:r>
              <a:rPr lang="en-US" dirty="0" smtClean="0"/>
              <a:t>	</a:t>
            </a:r>
            <a:endParaRPr lang="en-US" dirty="0"/>
          </a:p>
        </p:txBody>
      </p:sp>
    </p:spTree>
    <p:extLst>
      <p:ext uri="{BB962C8B-B14F-4D97-AF65-F5344CB8AC3E}">
        <p14:creationId xmlns:p14="http://schemas.microsoft.com/office/powerpoint/2010/main" val="367734365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Expression of imagination</a:t>
            </a:r>
            <a:endParaRPr lang="en-US" dirty="0"/>
          </a:p>
        </p:txBody>
      </p:sp>
      <p:sp>
        <p:nvSpPr>
          <p:cNvPr id="3" name="Content Placeholder 2"/>
          <p:cNvSpPr>
            <a:spLocks noGrp="1"/>
          </p:cNvSpPr>
          <p:nvPr>
            <p:ph idx="1"/>
          </p:nvPr>
        </p:nvSpPr>
        <p:spPr>
          <a:xfrm>
            <a:off x="457200" y="1600200"/>
            <a:ext cx="8229600" cy="1524000"/>
          </a:xfrm>
        </p:spPr>
        <p:txBody>
          <a:bodyPr/>
          <a:lstStyle/>
          <a:p>
            <a:r>
              <a:rPr lang="en-US" dirty="0" smtClean="0"/>
              <a:t>Write to email or line to your friend expressing your imagination from looking at the picture below:</a:t>
            </a:r>
          </a:p>
          <a:p>
            <a:endParaRPr lang="en-US" dirty="0"/>
          </a:p>
        </p:txBody>
      </p:sp>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2386456" y="2971800"/>
            <a:ext cx="4623944" cy="3463495"/>
          </a:xfrm>
          <a:prstGeom prst="rect">
            <a:avLst/>
          </a:prstGeom>
        </p:spPr>
      </p:pic>
    </p:spTree>
    <p:extLst>
      <p:ext uri="{BB962C8B-B14F-4D97-AF65-F5344CB8AC3E}">
        <p14:creationId xmlns:p14="http://schemas.microsoft.com/office/powerpoint/2010/main" val="14299472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h-TH" dirty="0" smtClean="0"/>
              <a:t>องค์ความรู้ </a:t>
            </a:r>
            <a:r>
              <a:rPr lang="en-US" dirty="0" smtClean="0"/>
              <a:t>(Body of knowledge)</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854177435"/>
              </p:ext>
            </p:extLst>
          </p:nvPr>
        </p:nvGraphicFramePr>
        <p:xfrm>
          <a:off x="457200" y="1600200"/>
          <a:ext cx="8229600" cy="47085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4469731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h-TH" dirty="0" smtClean="0"/>
              <a:t>ความแตกต่าง </a:t>
            </a:r>
            <a:r>
              <a:rPr lang="en-US" dirty="0" smtClean="0"/>
              <a:t>(Difference)</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574561771"/>
              </p:ext>
            </p:extLst>
          </p:nvPr>
        </p:nvGraphicFramePr>
        <p:xfrm>
          <a:off x="457200" y="1600200"/>
          <a:ext cx="8229600" cy="47085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7171195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h-TH" dirty="0" smtClean="0"/>
              <a:t>ทักษะภาษา </a:t>
            </a:r>
            <a:r>
              <a:rPr lang="en-US" dirty="0" smtClean="0"/>
              <a:t>(Language skills)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267654619"/>
              </p:ext>
            </p:extLst>
          </p:nvPr>
        </p:nvGraphicFramePr>
        <p:xfrm>
          <a:off x="457200" y="1600200"/>
          <a:ext cx="8229600" cy="47085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0707779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Grammar</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79274909"/>
              </p:ext>
            </p:extLst>
          </p:nvPr>
        </p:nvGraphicFramePr>
        <p:xfrm>
          <a:off x="457200" y="1600200"/>
          <a:ext cx="8229600" cy="47085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4196978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begin</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62000" y="1600200"/>
            <a:ext cx="7467600" cy="4648200"/>
          </a:xfrm>
        </p:spPr>
      </p:pic>
    </p:spTree>
    <p:extLst>
      <p:ext uri="{BB962C8B-B14F-4D97-AF65-F5344CB8AC3E}">
        <p14:creationId xmlns:p14="http://schemas.microsoft.com/office/powerpoint/2010/main" val="20531089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Listening-Speaking</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382575713"/>
              </p:ext>
            </p:extLst>
          </p:nvPr>
        </p:nvGraphicFramePr>
        <p:xfrm>
          <a:off x="457200" y="1600200"/>
          <a:ext cx="8229600" cy="47085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523809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33400" y="1524000"/>
            <a:ext cx="7924800" cy="4876800"/>
          </a:xfrm>
        </p:spPr>
      </p:pic>
    </p:spTree>
    <p:extLst>
      <p:ext uri="{BB962C8B-B14F-4D97-AF65-F5344CB8AC3E}">
        <p14:creationId xmlns:p14="http://schemas.microsoft.com/office/powerpoint/2010/main" val="50277373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Listening-Speaking</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Finding out</a:t>
            </a:r>
          </a:p>
          <a:p>
            <a:r>
              <a:rPr lang="en-US" dirty="0" smtClean="0"/>
              <a:t>A: I ran into Tammy today. She’s really upset.</a:t>
            </a:r>
          </a:p>
          <a:p>
            <a:r>
              <a:rPr lang="en-US" dirty="0" smtClean="0"/>
              <a:t>B: Oh, yeah? And why’s that?</a:t>
            </a:r>
          </a:p>
          <a:p>
            <a:r>
              <a:rPr lang="en-US" dirty="0" smtClean="0"/>
              <a:t>A: Because I ‘unfriended ‘ her.</a:t>
            </a:r>
          </a:p>
          <a:p>
            <a:r>
              <a:rPr lang="en-US" dirty="0" smtClean="0"/>
              <a:t>B: Oh, that’s awkward. How did she find out?</a:t>
            </a:r>
          </a:p>
          <a:p>
            <a:r>
              <a:rPr lang="en-US" dirty="0" smtClean="0"/>
              <a:t>A: I am not sure, actually.</a:t>
            </a:r>
          </a:p>
          <a:p>
            <a:r>
              <a:rPr lang="en-US" dirty="0" smtClean="0"/>
              <a:t>B: Huh. So why did you ‘unfriend’ her?</a:t>
            </a:r>
          </a:p>
          <a:p>
            <a:r>
              <a:rPr lang="en-US" dirty="0" smtClean="0"/>
              <a:t>A: Well, it was nothing personal. It’s just that every once in a while, you know, when I am updating my profile, I’ll remove people-if we haven’t been in tough for some time. She’s upset because I removed her from my file.</a:t>
            </a:r>
            <a:endParaRPr lang="en-US" dirty="0"/>
          </a:p>
        </p:txBody>
      </p:sp>
    </p:spTree>
    <p:extLst>
      <p:ext uri="{BB962C8B-B14F-4D97-AF65-F5344CB8AC3E}">
        <p14:creationId xmlns:p14="http://schemas.microsoft.com/office/powerpoint/2010/main" val="128934829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102</TotalTime>
  <Words>428</Words>
  <Application>Microsoft Office PowerPoint</Application>
  <PresentationFormat>On-screen Show (4:3)</PresentationFormat>
  <Paragraphs>70</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Apex</vt:lpstr>
      <vt:lpstr>เทคนิคการใช้ภาษาอังกฤษเพื่อการสื่อสาร</vt:lpstr>
      <vt:lpstr>องค์ความรู้ (Body of knowledge)</vt:lpstr>
      <vt:lpstr>ความแตกต่าง (Difference)</vt:lpstr>
      <vt:lpstr>ทักษะภาษา (Language skills)</vt:lpstr>
      <vt:lpstr>Grammar</vt:lpstr>
      <vt:lpstr>How to begin</vt:lpstr>
      <vt:lpstr>Listening-Speaking</vt:lpstr>
      <vt:lpstr>Examples</vt:lpstr>
      <vt:lpstr>Listening-Speaking</vt:lpstr>
      <vt:lpstr>Reading</vt:lpstr>
      <vt:lpstr>Writing: Definitions</vt:lpstr>
      <vt:lpstr>Exercise</vt:lpstr>
      <vt:lpstr>Expression of imagination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เทคนิคการใช้ภาษาอังกฤษเพื่อการสื่อสาร</dc:title>
  <dc:creator>SUDDHA-004</dc:creator>
  <cp:lastModifiedBy>SUDDHA-004</cp:lastModifiedBy>
  <cp:revision>15</cp:revision>
  <dcterms:created xsi:type="dcterms:W3CDTF">2013-09-12T12:13:31Z</dcterms:created>
  <dcterms:modified xsi:type="dcterms:W3CDTF">2013-09-12T14:38:44Z</dcterms:modified>
</cp:coreProperties>
</file>