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diagrams/_rels/data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 Id="rId4" Type="http://schemas.openxmlformats.org/officeDocument/2006/relationships/image" Target="../media/image7.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 Id="rId4"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5DD797-CBEA-402A-B174-8EE3AF0FA96F}"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33E52422-D26C-44CC-A566-1ED24E542B6D}">
      <dgm:prSet phldrT="[Text]"/>
      <dgm:spPr/>
      <dgm:t>
        <a:bodyPr/>
        <a:lstStyle/>
        <a:p>
          <a:r>
            <a:rPr lang="th-TH" dirty="0" smtClean="0"/>
            <a:t>ภาษา</a:t>
          </a:r>
        </a:p>
        <a:p>
          <a:r>
            <a:rPr lang="en-US" dirty="0" smtClean="0"/>
            <a:t>(language)</a:t>
          </a:r>
          <a:endParaRPr lang="en-US" dirty="0"/>
        </a:p>
      </dgm:t>
    </dgm:pt>
    <dgm:pt modelId="{81F61D00-E6D5-4291-982F-C61649F145EC}" type="parTrans" cxnId="{9F5C11F0-2090-4992-B534-81A9074AFDAF}">
      <dgm:prSet/>
      <dgm:spPr/>
      <dgm:t>
        <a:bodyPr/>
        <a:lstStyle/>
        <a:p>
          <a:endParaRPr lang="en-US"/>
        </a:p>
      </dgm:t>
    </dgm:pt>
    <dgm:pt modelId="{F1EB5CFA-DF61-49CF-8735-47979B02B096}" type="sibTrans" cxnId="{9F5C11F0-2090-4992-B534-81A9074AFDAF}">
      <dgm:prSet/>
      <dgm:spPr/>
      <dgm:t>
        <a:bodyPr/>
        <a:lstStyle/>
        <a:p>
          <a:endParaRPr lang="en-US"/>
        </a:p>
      </dgm:t>
    </dgm:pt>
    <dgm:pt modelId="{90E2D11E-31A5-46F6-956C-37963F935500}">
      <dgm:prSet phldrT="[Text]" custT="1"/>
      <dgm:spPr/>
      <dgm:t>
        <a:bodyPr/>
        <a:lstStyle/>
        <a:p>
          <a:r>
            <a:rPr lang="th-TH" sz="1800" dirty="0" smtClean="0"/>
            <a:t>อกาลิโก</a:t>
          </a:r>
        </a:p>
        <a:p>
          <a:r>
            <a:rPr lang="en-US" sz="1800" dirty="0" smtClean="0"/>
            <a:t>Timeless</a:t>
          </a:r>
          <a:endParaRPr lang="en-US" sz="1800" dirty="0"/>
        </a:p>
      </dgm:t>
    </dgm:pt>
    <dgm:pt modelId="{576BE950-D67C-4B79-A967-7217464DBE1D}" type="parTrans" cxnId="{AC29BAAB-FC04-474A-9CF2-B42A9A2FB5EB}">
      <dgm:prSet/>
      <dgm:spPr/>
      <dgm:t>
        <a:bodyPr/>
        <a:lstStyle/>
        <a:p>
          <a:endParaRPr lang="en-US"/>
        </a:p>
      </dgm:t>
    </dgm:pt>
    <dgm:pt modelId="{0855CEA4-542B-40C4-A957-1E444F322658}" type="sibTrans" cxnId="{AC29BAAB-FC04-474A-9CF2-B42A9A2FB5EB}">
      <dgm:prSet/>
      <dgm:spPr/>
      <dgm:t>
        <a:bodyPr/>
        <a:lstStyle/>
        <a:p>
          <a:endParaRPr lang="en-US"/>
        </a:p>
      </dgm:t>
    </dgm:pt>
    <dgm:pt modelId="{67C17FB5-029B-4895-870D-FDCD9B859DEF}">
      <dgm:prSet phldrT="[Text]" custT="1"/>
      <dgm:spPr/>
      <dgm:t>
        <a:bodyPr/>
        <a:lstStyle/>
        <a:p>
          <a:r>
            <a:rPr lang="th-TH" sz="1600" dirty="0" smtClean="0"/>
            <a:t>ไม่จำกัดจำนวน</a:t>
          </a:r>
        </a:p>
        <a:p>
          <a:r>
            <a:rPr lang="en-US" sz="1600" dirty="0" smtClean="0"/>
            <a:t>No limited number</a:t>
          </a:r>
          <a:endParaRPr lang="en-US" sz="1600" dirty="0"/>
        </a:p>
      </dgm:t>
    </dgm:pt>
    <dgm:pt modelId="{96C38E55-D847-46F5-A45B-51CB4863489A}" type="parTrans" cxnId="{D0A8618F-49A4-4239-A8ED-1692CAF2C3BB}">
      <dgm:prSet/>
      <dgm:spPr/>
      <dgm:t>
        <a:bodyPr/>
        <a:lstStyle/>
        <a:p>
          <a:endParaRPr lang="en-US"/>
        </a:p>
      </dgm:t>
    </dgm:pt>
    <dgm:pt modelId="{50FC0CF0-EEB6-4054-832B-9A58A843D835}" type="sibTrans" cxnId="{D0A8618F-49A4-4239-A8ED-1692CAF2C3BB}">
      <dgm:prSet/>
      <dgm:spPr/>
      <dgm:t>
        <a:bodyPr/>
        <a:lstStyle/>
        <a:p>
          <a:endParaRPr lang="en-US"/>
        </a:p>
      </dgm:t>
    </dgm:pt>
    <dgm:pt modelId="{16FDDECC-50CA-48B5-96AB-E638E9ACED9E}">
      <dgm:prSet phldrT="[Text]" custT="1"/>
      <dgm:spPr/>
      <dgm:t>
        <a:bodyPr/>
        <a:lstStyle/>
        <a:p>
          <a:r>
            <a:rPr lang="th-TH" sz="1600" dirty="0" smtClean="0"/>
            <a:t>ไม่มีอาณาเขต</a:t>
          </a:r>
        </a:p>
        <a:p>
          <a:r>
            <a:rPr lang="en-US" sz="1600" dirty="0" smtClean="0"/>
            <a:t>No boundary</a:t>
          </a:r>
          <a:endParaRPr lang="en-US" sz="1600" dirty="0"/>
        </a:p>
      </dgm:t>
    </dgm:pt>
    <dgm:pt modelId="{490CDF4F-CBC0-4849-B20E-3CD594F9FEE5}" type="parTrans" cxnId="{A1E04193-8D64-4F86-9A31-C920DC0950C5}">
      <dgm:prSet/>
      <dgm:spPr/>
      <dgm:t>
        <a:bodyPr/>
        <a:lstStyle/>
        <a:p>
          <a:endParaRPr lang="en-US"/>
        </a:p>
      </dgm:t>
    </dgm:pt>
    <dgm:pt modelId="{5C4B4740-6530-49AF-8CFB-56CE31A31225}" type="sibTrans" cxnId="{A1E04193-8D64-4F86-9A31-C920DC0950C5}">
      <dgm:prSet/>
      <dgm:spPr/>
      <dgm:t>
        <a:bodyPr/>
        <a:lstStyle/>
        <a:p>
          <a:endParaRPr lang="en-US"/>
        </a:p>
      </dgm:t>
    </dgm:pt>
    <dgm:pt modelId="{21989057-ED14-4499-AC11-DD1C6E8D66D1}">
      <dgm:prSet phldrT="[Text]" custT="1"/>
      <dgm:spPr/>
      <dgm:t>
        <a:bodyPr/>
        <a:lstStyle/>
        <a:p>
          <a:r>
            <a:rPr lang="th-TH" sz="1800" dirty="0" smtClean="0"/>
            <a:t>เครื่องมือการสื่อสาร</a:t>
          </a:r>
          <a:endParaRPr lang="en-US" sz="1800" dirty="0" smtClean="0"/>
        </a:p>
        <a:p>
          <a:r>
            <a:rPr lang="en-US" sz="1000" dirty="0" smtClean="0"/>
            <a:t>Tool of communication</a:t>
          </a:r>
          <a:endParaRPr lang="en-US" sz="1000" dirty="0"/>
        </a:p>
      </dgm:t>
    </dgm:pt>
    <dgm:pt modelId="{118A8B4B-FE24-4898-8BF6-AB07E46442DE}" type="parTrans" cxnId="{00039C59-CCF0-46C2-9AA5-D81595D72A96}">
      <dgm:prSet/>
      <dgm:spPr/>
      <dgm:t>
        <a:bodyPr/>
        <a:lstStyle/>
        <a:p>
          <a:endParaRPr lang="en-US"/>
        </a:p>
      </dgm:t>
    </dgm:pt>
    <dgm:pt modelId="{E75FADDE-1DE3-4C34-8EAF-5A27726D95D1}" type="sibTrans" cxnId="{00039C59-CCF0-46C2-9AA5-D81595D72A96}">
      <dgm:prSet/>
      <dgm:spPr/>
      <dgm:t>
        <a:bodyPr/>
        <a:lstStyle/>
        <a:p>
          <a:endParaRPr lang="en-US"/>
        </a:p>
      </dgm:t>
    </dgm:pt>
    <dgm:pt modelId="{451DCCA8-00BE-4CC0-B8DC-418C6CECC14E}">
      <dgm:prSet custT="1"/>
      <dgm:spPr/>
      <dgm:t>
        <a:bodyPr/>
        <a:lstStyle/>
        <a:p>
          <a:r>
            <a:rPr lang="th-TH" sz="1800" dirty="0" smtClean="0"/>
            <a:t>ทุกวัย</a:t>
          </a:r>
        </a:p>
        <a:p>
          <a:r>
            <a:rPr lang="en-US" sz="1800" dirty="0" smtClean="0"/>
            <a:t>No limited age</a:t>
          </a:r>
          <a:endParaRPr lang="en-US" sz="1800" dirty="0"/>
        </a:p>
      </dgm:t>
    </dgm:pt>
    <dgm:pt modelId="{B54FE0EB-9782-4418-A7C8-BF62E69A4B51}" type="parTrans" cxnId="{EB094244-8C55-48CD-A0D1-6F2659BDB8BF}">
      <dgm:prSet/>
      <dgm:spPr/>
      <dgm:t>
        <a:bodyPr/>
        <a:lstStyle/>
        <a:p>
          <a:endParaRPr lang="en-US"/>
        </a:p>
      </dgm:t>
    </dgm:pt>
    <dgm:pt modelId="{212EE445-68A3-487E-828C-B2D231697E6A}" type="sibTrans" cxnId="{EB094244-8C55-48CD-A0D1-6F2659BDB8BF}">
      <dgm:prSet/>
      <dgm:spPr/>
      <dgm:t>
        <a:bodyPr/>
        <a:lstStyle/>
        <a:p>
          <a:endParaRPr lang="en-US"/>
        </a:p>
      </dgm:t>
    </dgm:pt>
    <dgm:pt modelId="{3F3175EA-808B-4C0A-80A8-438829D280FB}" type="pres">
      <dgm:prSet presAssocID="{BB5DD797-CBEA-402A-B174-8EE3AF0FA96F}" presName="composite" presStyleCnt="0">
        <dgm:presLayoutVars>
          <dgm:chMax val="1"/>
          <dgm:dir/>
          <dgm:resizeHandles val="exact"/>
        </dgm:presLayoutVars>
      </dgm:prSet>
      <dgm:spPr/>
      <dgm:t>
        <a:bodyPr/>
        <a:lstStyle/>
        <a:p>
          <a:endParaRPr lang="en-US"/>
        </a:p>
      </dgm:t>
    </dgm:pt>
    <dgm:pt modelId="{8EA5220D-FE8A-4CB6-AC8A-C4D7A8CC6BFC}" type="pres">
      <dgm:prSet presAssocID="{BB5DD797-CBEA-402A-B174-8EE3AF0FA96F}" presName="radial" presStyleCnt="0">
        <dgm:presLayoutVars>
          <dgm:animLvl val="ctr"/>
        </dgm:presLayoutVars>
      </dgm:prSet>
      <dgm:spPr/>
    </dgm:pt>
    <dgm:pt modelId="{102F6465-289F-4DB3-958C-34BB86442FBF}" type="pres">
      <dgm:prSet presAssocID="{33E52422-D26C-44CC-A566-1ED24E542B6D}" presName="centerShape" presStyleLbl="vennNode1" presStyleIdx="0" presStyleCnt="6"/>
      <dgm:spPr/>
      <dgm:t>
        <a:bodyPr/>
        <a:lstStyle/>
        <a:p>
          <a:endParaRPr lang="en-US"/>
        </a:p>
      </dgm:t>
    </dgm:pt>
    <dgm:pt modelId="{B89C5C17-F12B-48FC-ABB7-FE2E9FA54CA1}" type="pres">
      <dgm:prSet presAssocID="{90E2D11E-31A5-46F6-956C-37963F935500}" presName="node" presStyleLbl="vennNode1" presStyleIdx="1" presStyleCnt="6">
        <dgm:presLayoutVars>
          <dgm:bulletEnabled val="1"/>
        </dgm:presLayoutVars>
      </dgm:prSet>
      <dgm:spPr/>
      <dgm:t>
        <a:bodyPr/>
        <a:lstStyle/>
        <a:p>
          <a:endParaRPr lang="en-US"/>
        </a:p>
      </dgm:t>
    </dgm:pt>
    <dgm:pt modelId="{FDA52C9C-CE89-4E11-8C59-7E8E6EA64987}" type="pres">
      <dgm:prSet presAssocID="{451DCCA8-00BE-4CC0-B8DC-418C6CECC14E}" presName="node" presStyleLbl="vennNode1" presStyleIdx="2" presStyleCnt="6">
        <dgm:presLayoutVars>
          <dgm:bulletEnabled val="1"/>
        </dgm:presLayoutVars>
      </dgm:prSet>
      <dgm:spPr/>
      <dgm:t>
        <a:bodyPr/>
        <a:lstStyle/>
        <a:p>
          <a:endParaRPr lang="en-US"/>
        </a:p>
      </dgm:t>
    </dgm:pt>
    <dgm:pt modelId="{6BC1D231-BD27-4A01-B83A-11BE83EB59C5}" type="pres">
      <dgm:prSet presAssocID="{67C17FB5-029B-4895-870D-FDCD9B859DEF}" presName="node" presStyleLbl="vennNode1" presStyleIdx="3" presStyleCnt="6">
        <dgm:presLayoutVars>
          <dgm:bulletEnabled val="1"/>
        </dgm:presLayoutVars>
      </dgm:prSet>
      <dgm:spPr/>
      <dgm:t>
        <a:bodyPr/>
        <a:lstStyle/>
        <a:p>
          <a:endParaRPr lang="en-US"/>
        </a:p>
      </dgm:t>
    </dgm:pt>
    <dgm:pt modelId="{8F0E14A1-F990-4840-96DF-0605C46B7045}" type="pres">
      <dgm:prSet presAssocID="{16FDDECC-50CA-48B5-96AB-E638E9ACED9E}" presName="node" presStyleLbl="vennNode1" presStyleIdx="4" presStyleCnt="6">
        <dgm:presLayoutVars>
          <dgm:bulletEnabled val="1"/>
        </dgm:presLayoutVars>
      </dgm:prSet>
      <dgm:spPr/>
      <dgm:t>
        <a:bodyPr/>
        <a:lstStyle/>
        <a:p>
          <a:endParaRPr lang="en-US"/>
        </a:p>
      </dgm:t>
    </dgm:pt>
    <dgm:pt modelId="{DFFF9772-0DFE-4D95-909A-97EE4656985E}" type="pres">
      <dgm:prSet presAssocID="{21989057-ED14-4499-AC11-DD1C6E8D66D1}" presName="node" presStyleLbl="vennNode1" presStyleIdx="5" presStyleCnt="6">
        <dgm:presLayoutVars>
          <dgm:bulletEnabled val="1"/>
        </dgm:presLayoutVars>
      </dgm:prSet>
      <dgm:spPr/>
      <dgm:t>
        <a:bodyPr/>
        <a:lstStyle/>
        <a:p>
          <a:endParaRPr lang="en-US"/>
        </a:p>
      </dgm:t>
    </dgm:pt>
  </dgm:ptLst>
  <dgm:cxnLst>
    <dgm:cxn modelId="{00039C59-CCF0-46C2-9AA5-D81595D72A96}" srcId="{33E52422-D26C-44CC-A566-1ED24E542B6D}" destId="{21989057-ED14-4499-AC11-DD1C6E8D66D1}" srcOrd="4" destOrd="0" parTransId="{118A8B4B-FE24-4898-8BF6-AB07E46442DE}" sibTransId="{E75FADDE-1DE3-4C34-8EAF-5A27726D95D1}"/>
    <dgm:cxn modelId="{AC29BAAB-FC04-474A-9CF2-B42A9A2FB5EB}" srcId="{33E52422-D26C-44CC-A566-1ED24E542B6D}" destId="{90E2D11E-31A5-46F6-956C-37963F935500}" srcOrd="0" destOrd="0" parTransId="{576BE950-D67C-4B79-A967-7217464DBE1D}" sibTransId="{0855CEA4-542B-40C4-A957-1E444F322658}"/>
    <dgm:cxn modelId="{EDCA3A89-A344-4BAD-9FAC-9F63E1721D55}" type="presOf" srcId="{21989057-ED14-4499-AC11-DD1C6E8D66D1}" destId="{DFFF9772-0DFE-4D95-909A-97EE4656985E}" srcOrd="0" destOrd="0" presId="urn:microsoft.com/office/officeart/2005/8/layout/radial3"/>
    <dgm:cxn modelId="{E8E0EC98-61B5-454E-BD3E-53C88DFDD076}" type="presOf" srcId="{451DCCA8-00BE-4CC0-B8DC-418C6CECC14E}" destId="{FDA52C9C-CE89-4E11-8C59-7E8E6EA64987}" srcOrd="0" destOrd="0" presId="urn:microsoft.com/office/officeart/2005/8/layout/radial3"/>
    <dgm:cxn modelId="{A1E04193-8D64-4F86-9A31-C920DC0950C5}" srcId="{33E52422-D26C-44CC-A566-1ED24E542B6D}" destId="{16FDDECC-50CA-48B5-96AB-E638E9ACED9E}" srcOrd="3" destOrd="0" parTransId="{490CDF4F-CBC0-4849-B20E-3CD594F9FEE5}" sibTransId="{5C4B4740-6530-49AF-8CFB-56CE31A31225}"/>
    <dgm:cxn modelId="{9AF9254C-B8A3-4C38-9839-B331A67A4692}" type="presOf" srcId="{BB5DD797-CBEA-402A-B174-8EE3AF0FA96F}" destId="{3F3175EA-808B-4C0A-80A8-438829D280FB}" srcOrd="0" destOrd="0" presId="urn:microsoft.com/office/officeart/2005/8/layout/radial3"/>
    <dgm:cxn modelId="{EB094244-8C55-48CD-A0D1-6F2659BDB8BF}" srcId="{33E52422-D26C-44CC-A566-1ED24E542B6D}" destId="{451DCCA8-00BE-4CC0-B8DC-418C6CECC14E}" srcOrd="1" destOrd="0" parTransId="{B54FE0EB-9782-4418-A7C8-BF62E69A4B51}" sibTransId="{212EE445-68A3-487E-828C-B2D231697E6A}"/>
    <dgm:cxn modelId="{540202B6-C5E0-4871-9337-75619A6E04B6}" type="presOf" srcId="{33E52422-D26C-44CC-A566-1ED24E542B6D}" destId="{102F6465-289F-4DB3-958C-34BB86442FBF}" srcOrd="0" destOrd="0" presId="urn:microsoft.com/office/officeart/2005/8/layout/radial3"/>
    <dgm:cxn modelId="{D0A8618F-49A4-4239-A8ED-1692CAF2C3BB}" srcId="{33E52422-D26C-44CC-A566-1ED24E542B6D}" destId="{67C17FB5-029B-4895-870D-FDCD9B859DEF}" srcOrd="2" destOrd="0" parTransId="{96C38E55-D847-46F5-A45B-51CB4863489A}" sibTransId="{50FC0CF0-EEB6-4054-832B-9A58A843D835}"/>
    <dgm:cxn modelId="{9F5C11F0-2090-4992-B534-81A9074AFDAF}" srcId="{BB5DD797-CBEA-402A-B174-8EE3AF0FA96F}" destId="{33E52422-D26C-44CC-A566-1ED24E542B6D}" srcOrd="0" destOrd="0" parTransId="{81F61D00-E6D5-4291-982F-C61649F145EC}" sibTransId="{F1EB5CFA-DF61-49CF-8735-47979B02B096}"/>
    <dgm:cxn modelId="{0437AEC1-BB04-4610-81BE-6A3C45808390}" type="presOf" srcId="{67C17FB5-029B-4895-870D-FDCD9B859DEF}" destId="{6BC1D231-BD27-4A01-B83A-11BE83EB59C5}" srcOrd="0" destOrd="0" presId="urn:microsoft.com/office/officeart/2005/8/layout/radial3"/>
    <dgm:cxn modelId="{05F9F0CD-77B7-44DE-B610-E986FF5C3AB2}" type="presOf" srcId="{90E2D11E-31A5-46F6-956C-37963F935500}" destId="{B89C5C17-F12B-48FC-ABB7-FE2E9FA54CA1}" srcOrd="0" destOrd="0" presId="urn:microsoft.com/office/officeart/2005/8/layout/radial3"/>
    <dgm:cxn modelId="{E5A37A5A-F039-49A4-BFA4-F6603B0B507E}" type="presOf" srcId="{16FDDECC-50CA-48B5-96AB-E638E9ACED9E}" destId="{8F0E14A1-F990-4840-96DF-0605C46B7045}" srcOrd="0" destOrd="0" presId="urn:microsoft.com/office/officeart/2005/8/layout/radial3"/>
    <dgm:cxn modelId="{19156EB1-79A8-403D-BECE-9A0299ED15AE}" type="presParOf" srcId="{3F3175EA-808B-4C0A-80A8-438829D280FB}" destId="{8EA5220D-FE8A-4CB6-AC8A-C4D7A8CC6BFC}" srcOrd="0" destOrd="0" presId="urn:microsoft.com/office/officeart/2005/8/layout/radial3"/>
    <dgm:cxn modelId="{CFB6D397-8A28-4FDC-AB6C-AE67F4125693}" type="presParOf" srcId="{8EA5220D-FE8A-4CB6-AC8A-C4D7A8CC6BFC}" destId="{102F6465-289F-4DB3-958C-34BB86442FBF}" srcOrd="0" destOrd="0" presId="urn:microsoft.com/office/officeart/2005/8/layout/radial3"/>
    <dgm:cxn modelId="{47922D31-21BE-4EF7-94BD-435221FD9C96}" type="presParOf" srcId="{8EA5220D-FE8A-4CB6-AC8A-C4D7A8CC6BFC}" destId="{B89C5C17-F12B-48FC-ABB7-FE2E9FA54CA1}" srcOrd="1" destOrd="0" presId="urn:microsoft.com/office/officeart/2005/8/layout/radial3"/>
    <dgm:cxn modelId="{7613D3A4-E52D-4E87-AAFA-8AB403D8E5A4}" type="presParOf" srcId="{8EA5220D-FE8A-4CB6-AC8A-C4D7A8CC6BFC}" destId="{FDA52C9C-CE89-4E11-8C59-7E8E6EA64987}" srcOrd="2" destOrd="0" presId="urn:microsoft.com/office/officeart/2005/8/layout/radial3"/>
    <dgm:cxn modelId="{0F684037-A586-4F4F-80B1-967FD71F3FD9}" type="presParOf" srcId="{8EA5220D-FE8A-4CB6-AC8A-C4D7A8CC6BFC}" destId="{6BC1D231-BD27-4A01-B83A-11BE83EB59C5}" srcOrd="3" destOrd="0" presId="urn:microsoft.com/office/officeart/2005/8/layout/radial3"/>
    <dgm:cxn modelId="{4BA5A796-3AB8-4BDA-A39D-6963A18F5FE9}" type="presParOf" srcId="{8EA5220D-FE8A-4CB6-AC8A-C4D7A8CC6BFC}" destId="{8F0E14A1-F990-4840-96DF-0605C46B7045}" srcOrd="4" destOrd="0" presId="urn:microsoft.com/office/officeart/2005/8/layout/radial3"/>
    <dgm:cxn modelId="{E679A864-C1CE-4CA1-9229-CE6958F6EA6B}" type="presParOf" srcId="{8EA5220D-FE8A-4CB6-AC8A-C4D7A8CC6BFC}" destId="{DFFF9772-0DFE-4D95-909A-97EE4656985E}"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D7572C-E854-4582-AE0C-4D174330A2A1}" type="doc">
      <dgm:prSet loTypeId="urn:microsoft.com/office/officeart/2008/layout/AscendingPictureAccentProcess" loCatId="picture" qsTypeId="urn:microsoft.com/office/officeart/2005/8/quickstyle/simple1" qsCatId="simple" csTypeId="urn:microsoft.com/office/officeart/2005/8/colors/colorful4" csCatId="colorful" phldr="1"/>
      <dgm:spPr/>
      <dgm:t>
        <a:bodyPr/>
        <a:lstStyle/>
        <a:p>
          <a:endParaRPr lang="en-US"/>
        </a:p>
      </dgm:t>
    </dgm:pt>
    <dgm:pt modelId="{80ED4059-7B36-4368-A7EF-F1B4850BE2C9}">
      <dgm:prSet phldrT="[Text]"/>
      <dgm:spPr/>
      <dgm:t>
        <a:bodyPr/>
        <a:lstStyle/>
        <a:p>
          <a:r>
            <a:rPr lang="en-US" dirty="0" smtClean="0"/>
            <a:t>English =&gt; Indo-European =&gt; Affixation</a:t>
          </a:r>
          <a:endParaRPr lang="en-US" dirty="0"/>
        </a:p>
      </dgm:t>
    </dgm:pt>
    <dgm:pt modelId="{9805109A-FAAC-4AF5-933B-DFC57771ACF8}" type="parTrans" cxnId="{F55BB45E-7BA0-4453-95F6-EC430DDCB746}">
      <dgm:prSet/>
      <dgm:spPr/>
      <dgm:t>
        <a:bodyPr/>
        <a:lstStyle/>
        <a:p>
          <a:endParaRPr lang="en-US"/>
        </a:p>
      </dgm:t>
    </dgm:pt>
    <dgm:pt modelId="{BDF188A5-7754-44AE-9872-49616ED022E6}" type="sibTrans" cxnId="{F55BB45E-7BA0-4453-95F6-EC430DDCB746}">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dgm:spPr>
      <dgm:t>
        <a:bodyPr/>
        <a:lstStyle/>
        <a:p>
          <a:endParaRPr lang="en-US"/>
        </a:p>
      </dgm:t>
    </dgm:pt>
    <dgm:pt modelId="{C773FEA8-7D0C-41BE-A95D-FA31896BBCCA}">
      <dgm:prSet phldrT="[Text]"/>
      <dgm:spPr/>
      <dgm:t>
        <a:bodyPr/>
        <a:lstStyle/>
        <a:p>
          <a:r>
            <a:rPr lang="en-US" dirty="0" smtClean="0"/>
            <a:t>Thai =&gt; Sino-Tibetan =&gt; Tonal</a:t>
          </a:r>
          <a:endParaRPr lang="en-US" dirty="0"/>
        </a:p>
      </dgm:t>
    </dgm:pt>
    <dgm:pt modelId="{CB994F14-4A08-4F58-9AFB-1C8EDD3F79F1}" type="parTrans" cxnId="{9A9229CF-323F-4C80-9745-A0C9BC2FDC4B}">
      <dgm:prSet/>
      <dgm:spPr/>
      <dgm:t>
        <a:bodyPr/>
        <a:lstStyle/>
        <a:p>
          <a:endParaRPr lang="en-US"/>
        </a:p>
      </dgm:t>
    </dgm:pt>
    <dgm:pt modelId="{D1B610EC-48E5-460E-B32C-9817CC012A77}" type="sibTrans" cxnId="{9A9229CF-323F-4C80-9745-A0C9BC2FDC4B}">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7000" r="-17000"/>
          </a:stretch>
        </a:blipFill>
      </dgm:spPr>
      <dgm:t>
        <a:bodyPr/>
        <a:lstStyle/>
        <a:p>
          <a:endParaRPr lang="en-US"/>
        </a:p>
      </dgm:t>
    </dgm:pt>
    <dgm:pt modelId="{4B6C6F72-F725-4CBA-B840-7BA04EE8F808}" type="pres">
      <dgm:prSet presAssocID="{B5D7572C-E854-4582-AE0C-4D174330A2A1}" presName="Name0" presStyleCnt="0">
        <dgm:presLayoutVars>
          <dgm:chMax val="7"/>
          <dgm:chPref val="7"/>
          <dgm:dir/>
        </dgm:presLayoutVars>
      </dgm:prSet>
      <dgm:spPr/>
      <dgm:t>
        <a:bodyPr/>
        <a:lstStyle/>
        <a:p>
          <a:endParaRPr lang="en-US"/>
        </a:p>
      </dgm:t>
    </dgm:pt>
    <dgm:pt modelId="{00E15B6B-3BE2-4DF7-817C-C06832365779}" type="pres">
      <dgm:prSet presAssocID="{B5D7572C-E854-4582-AE0C-4D174330A2A1}" presName="dot1" presStyleLbl="alignNode1" presStyleIdx="0" presStyleCnt="10"/>
      <dgm:spPr/>
    </dgm:pt>
    <dgm:pt modelId="{186BC7F5-5F2E-45FE-BAFA-02CAD0FD3E6A}" type="pres">
      <dgm:prSet presAssocID="{B5D7572C-E854-4582-AE0C-4D174330A2A1}" presName="dot2" presStyleLbl="alignNode1" presStyleIdx="1" presStyleCnt="10"/>
      <dgm:spPr/>
    </dgm:pt>
    <dgm:pt modelId="{2DC6E66C-2F30-4083-84EB-464783A45DA3}" type="pres">
      <dgm:prSet presAssocID="{B5D7572C-E854-4582-AE0C-4D174330A2A1}" presName="dot3" presStyleLbl="alignNode1" presStyleIdx="2" presStyleCnt="10"/>
      <dgm:spPr/>
    </dgm:pt>
    <dgm:pt modelId="{8C4FC115-D2CD-47E9-A265-761B90196BC2}" type="pres">
      <dgm:prSet presAssocID="{B5D7572C-E854-4582-AE0C-4D174330A2A1}" presName="dotArrow1" presStyleLbl="alignNode1" presStyleIdx="3" presStyleCnt="10"/>
      <dgm:spPr/>
    </dgm:pt>
    <dgm:pt modelId="{F3991E86-C4D0-4A25-B5ED-A39671646BDA}" type="pres">
      <dgm:prSet presAssocID="{B5D7572C-E854-4582-AE0C-4D174330A2A1}" presName="dotArrow2" presStyleLbl="alignNode1" presStyleIdx="4" presStyleCnt="10"/>
      <dgm:spPr/>
    </dgm:pt>
    <dgm:pt modelId="{EEF33E71-BA0C-409C-A201-8E50E837770A}" type="pres">
      <dgm:prSet presAssocID="{B5D7572C-E854-4582-AE0C-4D174330A2A1}" presName="dotArrow3" presStyleLbl="alignNode1" presStyleIdx="5" presStyleCnt="10"/>
      <dgm:spPr/>
    </dgm:pt>
    <dgm:pt modelId="{005B3291-EEC9-4116-AD8C-9389F66B7F36}" type="pres">
      <dgm:prSet presAssocID="{B5D7572C-E854-4582-AE0C-4D174330A2A1}" presName="dotArrow4" presStyleLbl="alignNode1" presStyleIdx="6" presStyleCnt="10"/>
      <dgm:spPr/>
    </dgm:pt>
    <dgm:pt modelId="{E2C986E4-7C1E-43C0-BD8A-BA746E51FE11}" type="pres">
      <dgm:prSet presAssocID="{B5D7572C-E854-4582-AE0C-4D174330A2A1}" presName="dotArrow5" presStyleLbl="alignNode1" presStyleIdx="7" presStyleCnt="10"/>
      <dgm:spPr/>
    </dgm:pt>
    <dgm:pt modelId="{D96A8220-8517-43F8-BA52-8E94C8F6F04D}" type="pres">
      <dgm:prSet presAssocID="{B5D7572C-E854-4582-AE0C-4D174330A2A1}" presName="dotArrow6" presStyleLbl="alignNode1" presStyleIdx="8" presStyleCnt="10"/>
      <dgm:spPr/>
    </dgm:pt>
    <dgm:pt modelId="{895497E2-1DCE-43AD-AF81-77973D0D6191}" type="pres">
      <dgm:prSet presAssocID="{B5D7572C-E854-4582-AE0C-4D174330A2A1}" presName="dotArrow7" presStyleLbl="alignNode1" presStyleIdx="9" presStyleCnt="10"/>
      <dgm:spPr/>
    </dgm:pt>
    <dgm:pt modelId="{69C0547E-C82E-49EA-A231-28572F0E225B}" type="pres">
      <dgm:prSet presAssocID="{80ED4059-7B36-4368-A7EF-F1B4850BE2C9}" presName="parTx1" presStyleLbl="node1" presStyleIdx="0" presStyleCnt="2" custScaleX="294406" custScaleY="198397" custLinFactNeighborX="-1165" custLinFactNeighborY="43992"/>
      <dgm:spPr/>
      <dgm:t>
        <a:bodyPr/>
        <a:lstStyle/>
        <a:p>
          <a:endParaRPr lang="en-US"/>
        </a:p>
      </dgm:t>
    </dgm:pt>
    <dgm:pt modelId="{B2764B74-A32B-4A18-AE91-849F02505086}" type="pres">
      <dgm:prSet presAssocID="{BDF188A5-7754-44AE-9872-49616ED022E6}" presName="picture1" presStyleCnt="0"/>
      <dgm:spPr/>
    </dgm:pt>
    <dgm:pt modelId="{BF8A87CC-1E97-47B7-9361-FFE829D40D1F}" type="pres">
      <dgm:prSet presAssocID="{BDF188A5-7754-44AE-9872-49616ED022E6}" presName="imageRepeatNode" presStyleLbl="fgImgPlace1" presStyleIdx="0" presStyleCnt="2" custLinFactNeighborX="-69538" custLinFactNeighborY="-43597"/>
      <dgm:spPr/>
      <dgm:t>
        <a:bodyPr/>
        <a:lstStyle/>
        <a:p>
          <a:endParaRPr lang="en-US"/>
        </a:p>
      </dgm:t>
    </dgm:pt>
    <dgm:pt modelId="{DE6C0852-ED2D-487F-A761-BB9603BC5CA1}" type="pres">
      <dgm:prSet presAssocID="{C773FEA8-7D0C-41BE-A95D-FA31896BBCCA}" presName="parTx2" presStyleLbl="node1" presStyleIdx="1" presStyleCnt="2" custScaleX="218013" custScaleY="172336" custLinFactNeighborX="23974" custLinFactNeighborY="17326"/>
      <dgm:spPr/>
      <dgm:t>
        <a:bodyPr/>
        <a:lstStyle/>
        <a:p>
          <a:endParaRPr lang="en-US"/>
        </a:p>
      </dgm:t>
    </dgm:pt>
    <dgm:pt modelId="{9A565A8C-DECE-4152-8A57-49D9926DF857}" type="pres">
      <dgm:prSet presAssocID="{D1B610EC-48E5-460E-B32C-9817CC012A77}" presName="picture2" presStyleCnt="0"/>
      <dgm:spPr/>
    </dgm:pt>
    <dgm:pt modelId="{DE5F3592-8C8B-4C08-AB84-E699325860F8}" type="pres">
      <dgm:prSet presAssocID="{D1B610EC-48E5-460E-B32C-9817CC012A77}" presName="imageRepeatNode" presStyleLbl="fgImgPlace1" presStyleIdx="1" presStyleCnt="2" custLinFactNeighborX="-8856" custLinFactNeighborY="-40871"/>
      <dgm:spPr/>
      <dgm:t>
        <a:bodyPr/>
        <a:lstStyle/>
        <a:p>
          <a:endParaRPr lang="en-US"/>
        </a:p>
      </dgm:t>
    </dgm:pt>
  </dgm:ptLst>
  <dgm:cxnLst>
    <dgm:cxn modelId="{0DEDC9A0-294E-4434-B7C3-CF069416F600}" type="presOf" srcId="{80ED4059-7B36-4368-A7EF-F1B4850BE2C9}" destId="{69C0547E-C82E-49EA-A231-28572F0E225B}" srcOrd="0" destOrd="0" presId="urn:microsoft.com/office/officeart/2008/layout/AscendingPictureAccentProcess"/>
    <dgm:cxn modelId="{D1B8DD5F-F9D5-4F89-8E5B-EF689BBFF62E}" type="presOf" srcId="{BDF188A5-7754-44AE-9872-49616ED022E6}" destId="{BF8A87CC-1E97-47B7-9361-FFE829D40D1F}" srcOrd="0" destOrd="0" presId="urn:microsoft.com/office/officeart/2008/layout/AscendingPictureAccentProcess"/>
    <dgm:cxn modelId="{1F591956-817B-4795-BAE2-6D9F97B47890}" type="presOf" srcId="{B5D7572C-E854-4582-AE0C-4D174330A2A1}" destId="{4B6C6F72-F725-4CBA-B840-7BA04EE8F808}" srcOrd="0" destOrd="0" presId="urn:microsoft.com/office/officeart/2008/layout/AscendingPictureAccentProcess"/>
    <dgm:cxn modelId="{7CC75A87-4A1B-448D-9C50-F4824F3C81B0}" type="presOf" srcId="{D1B610EC-48E5-460E-B32C-9817CC012A77}" destId="{DE5F3592-8C8B-4C08-AB84-E699325860F8}" srcOrd="0" destOrd="0" presId="urn:microsoft.com/office/officeart/2008/layout/AscendingPictureAccentProcess"/>
    <dgm:cxn modelId="{4C296877-ADFA-4F18-B555-8F5796AA4A32}" type="presOf" srcId="{C773FEA8-7D0C-41BE-A95D-FA31896BBCCA}" destId="{DE6C0852-ED2D-487F-A761-BB9603BC5CA1}" srcOrd="0" destOrd="0" presId="urn:microsoft.com/office/officeart/2008/layout/AscendingPictureAccentProcess"/>
    <dgm:cxn modelId="{F55BB45E-7BA0-4453-95F6-EC430DDCB746}" srcId="{B5D7572C-E854-4582-AE0C-4D174330A2A1}" destId="{80ED4059-7B36-4368-A7EF-F1B4850BE2C9}" srcOrd="0" destOrd="0" parTransId="{9805109A-FAAC-4AF5-933B-DFC57771ACF8}" sibTransId="{BDF188A5-7754-44AE-9872-49616ED022E6}"/>
    <dgm:cxn modelId="{9A9229CF-323F-4C80-9745-A0C9BC2FDC4B}" srcId="{B5D7572C-E854-4582-AE0C-4D174330A2A1}" destId="{C773FEA8-7D0C-41BE-A95D-FA31896BBCCA}" srcOrd="1" destOrd="0" parTransId="{CB994F14-4A08-4F58-9AFB-1C8EDD3F79F1}" sibTransId="{D1B610EC-48E5-460E-B32C-9817CC012A77}"/>
    <dgm:cxn modelId="{E06BB247-FC09-4F35-965C-3D1DF226517A}" type="presParOf" srcId="{4B6C6F72-F725-4CBA-B840-7BA04EE8F808}" destId="{00E15B6B-3BE2-4DF7-817C-C06832365779}" srcOrd="0" destOrd="0" presId="urn:microsoft.com/office/officeart/2008/layout/AscendingPictureAccentProcess"/>
    <dgm:cxn modelId="{52C7E410-D207-4F40-8724-5B1559317750}" type="presParOf" srcId="{4B6C6F72-F725-4CBA-B840-7BA04EE8F808}" destId="{186BC7F5-5F2E-45FE-BAFA-02CAD0FD3E6A}" srcOrd="1" destOrd="0" presId="urn:microsoft.com/office/officeart/2008/layout/AscendingPictureAccentProcess"/>
    <dgm:cxn modelId="{1116B518-198D-403E-97EF-478990E82472}" type="presParOf" srcId="{4B6C6F72-F725-4CBA-B840-7BA04EE8F808}" destId="{2DC6E66C-2F30-4083-84EB-464783A45DA3}" srcOrd="2" destOrd="0" presId="urn:microsoft.com/office/officeart/2008/layout/AscendingPictureAccentProcess"/>
    <dgm:cxn modelId="{52C1F886-5FC3-4341-AE70-D083BBECAB23}" type="presParOf" srcId="{4B6C6F72-F725-4CBA-B840-7BA04EE8F808}" destId="{8C4FC115-D2CD-47E9-A265-761B90196BC2}" srcOrd="3" destOrd="0" presId="urn:microsoft.com/office/officeart/2008/layout/AscendingPictureAccentProcess"/>
    <dgm:cxn modelId="{2A6CF14E-FF1E-4DB7-8682-85FB901D528F}" type="presParOf" srcId="{4B6C6F72-F725-4CBA-B840-7BA04EE8F808}" destId="{F3991E86-C4D0-4A25-B5ED-A39671646BDA}" srcOrd="4" destOrd="0" presId="urn:microsoft.com/office/officeart/2008/layout/AscendingPictureAccentProcess"/>
    <dgm:cxn modelId="{0F982B7C-C0C6-4B83-9581-B904526D5E2A}" type="presParOf" srcId="{4B6C6F72-F725-4CBA-B840-7BA04EE8F808}" destId="{EEF33E71-BA0C-409C-A201-8E50E837770A}" srcOrd="5" destOrd="0" presId="urn:microsoft.com/office/officeart/2008/layout/AscendingPictureAccentProcess"/>
    <dgm:cxn modelId="{4AD850DF-058E-45BD-B0B5-1F89560D3D83}" type="presParOf" srcId="{4B6C6F72-F725-4CBA-B840-7BA04EE8F808}" destId="{005B3291-EEC9-4116-AD8C-9389F66B7F36}" srcOrd="6" destOrd="0" presId="urn:microsoft.com/office/officeart/2008/layout/AscendingPictureAccentProcess"/>
    <dgm:cxn modelId="{95B69E4D-DEA5-4F8B-BE79-795DB429018B}" type="presParOf" srcId="{4B6C6F72-F725-4CBA-B840-7BA04EE8F808}" destId="{E2C986E4-7C1E-43C0-BD8A-BA746E51FE11}" srcOrd="7" destOrd="0" presId="urn:microsoft.com/office/officeart/2008/layout/AscendingPictureAccentProcess"/>
    <dgm:cxn modelId="{C30706FC-168F-4F1E-B415-FFCCB85FBA6E}" type="presParOf" srcId="{4B6C6F72-F725-4CBA-B840-7BA04EE8F808}" destId="{D96A8220-8517-43F8-BA52-8E94C8F6F04D}" srcOrd="8" destOrd="0" presId="urn:microsoft.com/office/officeart/2008/layout/AscendingPictureAccentProcess"/>
    <dgm:cxn modelId="{09D0AC7B-D845-4E2B-8588-E00D08FFF529}" type="presParOf" srcId="{4B6C6F72-F725-4CBA-B840-7BA04EE8F808}" destId="{895497E2-1DCE-43AD-AF81-77973D0D6191}" srcOrd="9" destOrd="0" presId="urn:microsoft.com/office/officeart/2008/layout/AscendingPictureAccentProcess"/>
    <dgm:cxn modelId="{CE8B31E1-EE09-4AE2-A198-CE064381DB5B}" type="presParOf" srcId="{4B6C6F72-F725-4CBA-B840-7BA04EE8F808}" destId="{69C0547E-C82E-49EA-A231-28572F0E225B}" srcOrd="10" destOrd="0" presId="urn:microsoft.com/office/officeart/2008/layout/AscendingPictureAccentProcess"/>
    <dgm:cxn modelId="{BED5D931-2FA3-41CF-9DA8-D0F6D5948B27}" type="presParOf" srcId="{4B6C6F72-F725-4CBA-B840-7BA04EE8F808}" destId="{B2764B74-A32B-4A18-AE91-849F02505086}" srcOrd="11" destOrd="0" presId="urn:microsoft.com/office/officeart/2008/layout/AscendingPictureAccentProcess"/>
    <dgm:cxn modelId="{443A6838-9167-4682-92CB-576A4734CB4E}" type="presParOf" srcId="{B2764B74-A32B-4A18-AE91-849F02505086}" destId="{BF8A87CC-1E97-47B7-9361-FFE829D40D1F}" srcOrd="0" destOrd="0" presId="urn:microsoft.com/office/officeart/2008/layout/AscendingPictureAccentProcess"/>
    <dgm:cxn modelId="{E6017825-AE12-4876-AB23-51E4EF30A841}" type="presParOf" srcId="{4B6C6F72-F725-4CBA-B840-7BA04EE8F808}" destId="{DE6C0852-ED2D-487F-A761-BB9603BC5CA1}" srcOrd="12" destOrd="0" presId="urn:microsoft.com/office/officeart/2008/layout/AscendingPictureAccentProcess"/>
    <dgm:cxn modelId="{98FFEC7F-24A7-40F5-8C72-5FED1A3FCBA6}" type="presParOf" srcId="{4B6C6F72-F725-4CBA-B840-7BA04EE8F808}" destId="{9A565A8C-DECE-4152-8A57-49D9926DF857}" srcOrd="13" destOrd="0" presId="urn:microsoft.com/office/officeart/2008/layout/AscendingPictureAccentProcess"/>
    <dgm:cxn modelId="{E3E5B6EF-61F9-4A58-8827-12DE26CD4FCA}" type="presParOf" srcId="{9A565A8C-DECE-4152-8A57-49D9926DF857}" destId="{DE5F3592-8C8B-4C08-AB84-E699325860F8}"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8A802F-C6D0-422F-941A-F4A562B03E74}" type="doc">
      <dgm:prSet loTypeId="urn:microsoft.com/office/officeart/2005/8/layout/pList1" loCatId="list" qsTypeId="urn:microsoft.com/office/officeart/2005/8/quickstyle/simple1" qsCatId="simple" csTypeId="urn:microsoft.com/office/officeart/2005/8/colors/colorful1" csCatId="colorful" phldr="1"/>
      <dgm:spPr/>
      <dgm:t>
        <a:bodyPr/>
        <a:lstStyle/>
        <a:p>
          <a:endParaRPr lang="en-US"/>
        </a:p>
      </dgm:t>
    </dgm:pt>
    <dgm:pt modelId="{F8CAB6A5-0F6B-446D-BB05-40B3BC49FD4F}">
      <dgm:prSet phldrT="[Text]"/>
      <dgm:spPr/>
      <dgm:t>
        <a:bodyPr/>
        <a:lstStyle/>
        <a:p>
          <a:r>
            <a:rPr lang="en-US" dirty="0" smtClean="0"/>
            <a:t>Listening</a:t>
          </a:r>
          <a:endParaRPr lang="en-US" dirty="0"/>
        </a:p>
      </dgm:t>
    </dgm:pt>
    <dgm:pt modelId="{2BBFEF10-D24E-4752-9667-1A80CCF080B6}" type="parTrans" cxnId="{3A3C31FE-6C2C-46C8-B549-CAB1123B860C}">
      <dgm:prSet/>
      <dgm:spPr/>
      <dgm:t>
        <a:bodyPr/>
        <a:lstStyle/>
        <a:p>
          <a:endParaRPr lang="en-US"/>
        </a:p>
      </dgm:t>
    </dgm:pt>
    <dgm:pt modelId="{D398BB12-8D16-4E69-96ED-D4E1C45E9CC7}" type="sibTrans" cxnId="{3A3C31FE-6C2C-46C8-B549-CAB1123B860C}">
      <dgm:prSet/>
      <dgm:spPr/>
      <dgm:t>
        <a:bodyPr/>
        <a:lstStyle/>
        <a:p>
          <a:endParaRPr lang="en-US"/>
        </a:p>
      </dgm:t>
    </dgm:pt>
    <dgm:pt modelId="{62D9D33C-87C7-4970-B152-6A027BE54053}">
      <dgm:prSet phldrT="[Text]"/>
      <dgm:spPr/>
      <dgm:t>
        <a:bodyPr/>
        <a:lstStyle/>
        <a:p>
          <a:r>
            <a:rPr lang="en-US" dirty="0" smtClean="0"/>
            <a:t>Speaking</a:t>
          </a:r>
          <a:endParaRPr lang="en-US" dirty="0"/>
        </a:p>
      </dgm:t>
    </dgm:pt>
    <dgm:pt modelId="{6C737900-876A-4459-ABAB-CBA11F211058}" type="parTrans" cxnId="{6D996283-2FDA-4E5E-8034-C1AD3BC9C20F}">
      <dgm:prSet/>
      <dgm:spPr/>
      <dgm:t>
        <a:bodyPr/>
        <a:lstStyle/>
        <a:p>
          <a:endParaRPr lang="en-US"/>
        </a:p>
      </dgm:t>
    </dgm:pt>
    <dgm:pt modelId="{B3A884A9-51AC-4D9E-812F-9B157F5C174E}" type="sibTrans" cxnId="{6D996283-2FDA-4E5E-8034-C1AD3BC9C20F}">
      <dgm:prSet/>
      <dgm:spPr/>
      <dgm:t>
        <a:bodyPr/>
        <a:lstStyle/>
        <a:p>
          <a:endParaRPr lang="en-US"/>
        </a:p>
      </dgm:t>
    </dgm:pt>
    <dgm:pt modelId="{F8E5291A-3D6E-41A9-9FFE-8D0BB2F2B213}">
      <dgm:prSet phldrT="[Text]"/>
      <dgm:spPr/>
      <dgm:t>
        <a:bodyPr/>
        <a:lstStyle/>
        <a:p>
          <a:r>
            <a:rPr lang="en-US" dirty="0" smtClean="0"/>
            <a:t>Reading</a:t>
          </a:r>
          <a:endParaRPr lang="en-US" dirty="0"/>
        </a:p>
      </dgm:t>
    </dgm:pt>
    <dgm:pt modelId="{F8F463C3-E647-432E-A01C-3DBFFAA156B3}" type="parTrans" cxnId="{1A3F9036-5D32-4215-8D65-CA2B129E19CB}">
      <dgm:prSet/>
      <dgm:spPr/>
      <dgm:t>
        <a:bodyPr/>
        <a:lstStyle/>
        <a:p>
          <a:endParaRPr lang="en-US"/>
        </a:p>
      </dgm:t>
    </dgm:pt>
    <dgm:pt modelId="{C7727FDF-7DE2-49AE-84A4-20FA97017E50}" type="sibTrans" cxnId="{1A3F9036-5D32-4215-8D65-CA2B129E19CB}">
      <dgm:prSet/>
      <dgm:spPr/>
      <dgm:t>
        <a:bodyPr/>
        <a:lstStyle/>
        <a:p>
          <a:endParaRPr lang="en-US"/>
        </a:p>
      </dgm:t>
    </dgm:pt>
    <dgm:pt modelId="{ECE58B49-8A59-4B96-A8D9-F95AEC6532ED}">
      <dgm:prSet phldrT="[Text]"/>
      <dgm:spPr/>
      <dgm:t>
        <a:bodyPr/>
        <a:lstStyle/>
        <a:p>
          <a:r>
            <a:rPr lang="en-US" dirty="0" smtClean="0"/>
            <a:t>Writing</a:t>
          </a:r>
          <a:endParaRPr lang="en-US" dirty="0"/>
        </a:p>
      </dgm:t>
    </dgm:pt>
    <dgm:pt modelId="{060AA6E6-3F50-4325-8C4D-B57D8E6CAF9C}" type="parTrans" cxnId="{3DBFB5F4-5D0A-4061-A5F3-1365D2F36C35}">
      <dgm:prSet/>
      <dgm:spPr/>
      <dgm:t>
        <a:bodyPr/>
        <a:lstStyle/>
        <a:p>
          <a:endParaRPr lang="en-US"/>
        </a:p>
      </dgm:t>
    </dgm:pt>
    <dgm:pt modelId="{995692C5-BF0C-4149-8230-7F2FA542D213}" type="sibTrans" cxnId="{3DBFB5F4-5D0A-4061-A5F3-1365D2F36C35}">
      <dgm:prSet/>
      <dgm:spPr/>
      <dgm:t>
        <a:bodyPr/>
        <a:lstStyle/>
        <a:p>
          <a:endParaRPr lang="en-US"/>
        </a:p>
      </dgm:t>
    </dgm:pt>
    <dgm:pt modelId="{425B2B23-BDE3-4E26-9518-40173F2F4412}" type="pres">
      <dgm:prSet presAssocID="{6A8A802F-C6D0-422F-941A-F4A562B03E74}" presName="Name0" presStyleCnt="0">
        <dgm:presLayoutVars>
          <dgm:dir/>
          <dgm:resizeHandles val="exact"/>
        </dgm:presLayoutVars>
      </dgm:prSet>
      <dgm:spPr/>
      <dgm:t>
        <a:bodyPr/>
        <a:lstStyle/>
        <a:p>
          <a:endParaRPr lang="en-US"/>
        </a:p>
      </dgm:t>
    </dgm:pt>
    <dgm:pt modelId="{70D76169-AFB3-43EB-AF6A-C68C6D9D397C}" type="pres">
      <dgm:prSet presAssocID="{F8CAB6A5-0F6B-446D-BB05-40B3BC49FD4F}" presName="compNode" presStyleCnt="0"/>
      <dgm:spPr/>
    </dgm:pt>
    <dgm:pt modelId="{ABF3353A-CAAE-40C5-A384-1F0D2B6529DA}" type="pres">
      <dgm:prSet presAssocID="{F8CAB6A5-0F6B-446D-BB05-40B3BC49FD4F}" presName="pict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dgm:spPr>
    </dgm:pt>
    <dgm:pt modelId="{D0E81905-F38B-4A79-A330-6417B646C83B}" type="pres">
      <dgm:prSet presAssocID="{F8CAB6A5-0F6B-446D-BB05-40B3BC49FD4F}" presName="textRect" presStyleLbl="revTx" presStyleIdx="0" presStyleCnt="4">
        <dgm:presLayoutVars>
          <dgm:bulletEnabled val="1"/>
        </dgm:presLayoutVars>
      </dgm:prSet>
      <dgm:spPr/>
      <dgm:t>
        <a:bodyPr/>
        <a:lstStyle/>
        <a:p>
          <a:endParaRPr lang="en-US"/>
        </a:p>
      </dgm:t>
    </dgm:pt>
    <dgm:pt modelId="{30B05F72-78ED-4462-A01F-D456F618032C}" type="pres">
      <dgm:prSet presAssocID="{D398BB12-8D16-4E69-96ED-D4E1C45E9CC7}" presName="sibTrans" presStyleLbl="sibTrans2D1" presStyleIdx="0" presStyleCnt="0"/>
      <dgm:spPr/>
      <dgm:t>
        <a:bodyPr/>
        <a:lstStyle/>
        <a:p>
          <a:endParaRPr lang="en-US"/>
        </a:p>
      </dgm:t>
    </dgm:pt>
    <dgm:pt modelId="{74F4ADA7-BD3F-45BC-B32E-09552ABF7FEA}" type="pres">
      <dgm:prSet presAssocID="{62D9D33C-87C7-4970-B152-6A027BE54053}" presName="compNode" presStyleCnt="0"/>
      <dgm:spPr/>
    </dgm:pt>
    <dgm:pt modelId="{A04D66A4-E207-4FCD-9B64-A3D9D7EE83A0}" type="pres">
      <dgm:prSet presAssocID="{62D9D33C-87C7-4970-B152-6A027BE54053}" presName="pictRect" presStyleLbl="nod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4000" b="-4000"/>
          </a:stretch>
        </a:blipFill>
      </dgm:spPr>
    </dgm:pt>
    <dgm:pt modelId="{A7ADCB2B-15CB-49E2-BB49-C5D9139C5A62}" type="pres">
      <dgm:prSet presAssocID="{62D9D33C-87C7-4970-B152-6A027BE54053}" presName="textRect" presStyleLbl="revTx" presStyleIdx="1" presStyleCnt="4">
        <dgm:presLayoutVars>
          <dgm:bulletEnabled val="1"/>
        </dgm:presLayoutVars>
      </dgm:prSet>
      <dgm:spPr/>
      <dgm:t>
        <a:bodyPr/>
        <a:lstStyle/>
        <a:p>
          <a:endParaRPr lang="en-US"/>
        </a:p>
      </dgm:t>
    </dgm:pt>
    <dgm:pt modelId="{0DFD5EA5-0383-4F7B-8DB6-BA5DE64BFF8D}" type="pres">
      <dgm:prSet presAssocID="{B3A884A9-51AC-4D9E-812F-9B157F5C174E}" presName="sibTrans" presStyleLbl="sibTrans2D1" presStyleIdx="0" presStyleCnt="0"/>
      <dgm:spPr/>
      <dgm:t>
        <a:bodyPr/>
        <a:lstStyle/>
        <a:p>
          <a:endParaRPr lang="en-US"/>
        </a:p>
      </dgm:t>
    </dgm:pt>
    <dgm:pt modelId="{CF5B4EA4-5F91-4A72-9D52-2B8280B3D536}" type="pres">
      <dgm:prSet presAssocID="{F8E5291A-3D6E-41A9-9FFE-8D0BB2F2B213}" presName="compNode" presStyleCnt="0"/>
      <dgm:spPr/>
    </dgm:pt>
    <dgm:pt modelId="{6BD78EC0-5D61-4FB0-90A4-7B98866B1603}" type="pres">
      <dgm:prSet presAssocID="{F8E5291A-3D6E-41A9-9FFE-8D0BB2F2B213}" presName="pictRect" presStyleLbl="nod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4000" b="-4000"/>
          </a:stretch>
        </a:blipFill>
      </dgm:spPr>
    </dgm:pt>
    <dgm:pt modelId="{2E18F06B-4D87-441F-8D46-ED467F7A3D5A}" type="pres">
      <dgm:prSet presAssocID="{F8E5291A-3D6E-41A9-9FFE-8D0BB2F2B213}" presName="textRect" presStyleLbl="revTx" presStyleIdx="2" presStyleCnt="4">
        <dgm:presLayoutVars>
          <dgm:bulletEnabled val="1"/>
        </dgm:presLayoutVars>
      </dgm:prSet>
      <dgm:spPr/>
      <dgm:t>
        <a:bodyPr/>
        <a:lstStyle/>
        <a:p>
          <a:endParaRPr lang="en-US"/>
        </a:p>
      </dgm:t>
    </dgm:pt>
    <dgm:pt modelId="{C512C14C-634A-4BB7-9DC7-E7D9C1EF15F1}" type="pres">
      <dgm:prSet presAssocID="{C7727FDF-7DE2-49AE-84A4-20FA97017E50}" presName="sibTrans" presStyleLbl="sibTrans2D1" presStyleIdx="0" presStyleCnt="0"/>
      <dgm:spPr/>
      <dgm:t>
        <a:bodyPr/>
        <a:lstStyle/>
        <a:p>
          <a:endParaRPr lang="en-US"/>
        </a:p>
      </dgm:t>
    </dgm:pt>
    <dgm:pt modelId="{4EE27A83-206E-4F2E-A91D-5DD0B999413C}" type="pres">
      <dgm:prSet presAssocID="{ECE58B49-8A59-4B96-A8D9-F95AEC6532ED}" presName="compNode" presStyleCnt="0"/>
      <dgm:spPr/>
    </dgm:pt>
    <dgm:pt modelId="{DF507F49-059D-4C95-A328-7F9ADBA8FF19}" type="pres">
      <dgm:prSet presAssocID="{ECE58B49-8A59-4B96-A8D9-F95AEC6532ED}" presName="pictRect" presStyleLbl="nod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4000" b="-4000"/>
          </a:stretch>
        </a:blipFill>
      </dgm:spPr>
    </dgm:pt>
    <dgm:pt modelId="{B5B1261D-A31A-4593-B075-209F508A3F84}" type="pres">
      <dgm:prSet presAssocID="{ECE58B49-8A59-4B96-A8D9-F95AEC6532ED}" presName="textRect" presStyleLbl="revTx" presStyleIdx="3" presStyleCnt="4">
        <dgm:presLayoutVars>
          <dgm:bulletEnabled val="1"/>
        </dgm:presLayoutVars>
      </dgm:prSet>
      <dgm:spPr/>
      <dgm:t>
        <a:bodyPr/>
        <a:lstStyle/>
        <a:p>
          <a:endParaRPr lang="en-US"/>
        </a:p>
      </dgm:t>
    </dgm:pt>
  </dgm:ptLst>
  <dgm:cxnLst>
    <dgm:cxn modelId="{136CD94A-00BC-40B0-9595-9C395AF19BB3}" type="presOf" srcId="{D398BB12-8D16-4E69-96ED-D4E1C45E9CC7}" destId="{30B05F72-78ED-4462-A01F-D456F618032C}" srcOrd="0" destOrd="0" presId="urn:microsoft.com/office/officeart/2005/8/layout/pList1"/>
    <dgm:cxn modelId="{7B0A8DA2-F4B7-4CBC-8433-F43751B7DA93}" type="presOf" srcId="{C7727FDF-7DE2-49AE-84A4-20FA97017E50}" destId="{C512C14C-634A-4BB7-9DC7-E7D9C1EF15F1}" srcOrd="0" destOrd="0" presId="urn:microsoft.com/office/officeart/2005/8/layout/pList1"/>
    <dgm:cxn modelId="{0E5E922B-71D5-447F-9832-DAC8F1198C6B}" type="presOf" srcId="{62D9D33C-87C7-4970-B152-6A027BE54053}" destId="{A7ADCB2B-15CB-49E2-BB49-C5D9139C5A62}" srcOrd="0" destOrd="0" presId="urn:microsoft.com/office/officeart/2005/8/layout/pList1"/>
    <dgm:cxn modelId="{68865AE9-FE2B-41D3-B5E1-52C1D1BA0356}" type="presOf" srcId="{6A8A802F-C6D0-422F-941A-F4A562B03E74}" destId="{425B2B23-BDE3-4E26-9518-40173F2F4412}" srcOrd="0" destOrd="0" presId="urn:microsoft.com/office/officeart/2005/8/layout/pList1"/>
    <dgm:cxn modelId="{3A3C31FE-6C2C-46C8-B549-CAB1123B860C}" srcId="{6A8A802F-C6D0-422F-941A-F4A562B03E74}" destId="{F8CAB6A5-0F6B-446D-BB05-40B3BC49FD4F}" srcOrd="0" destOrd="0" parTransId="{2BBFEF10-D24E-4752-9667-1A80CCF080B6}" sibTransId="{D398BB12-8D16-4E69-96ED-D4E1C45E9CC7}"/>
    <dgm:cxn modelId="{6D996283-2FDA-4E5E-8034-C1AD3BC9C20F}" srcId="{6A8A802F-C6D0-422F-941A-F4A562B03E74}" destId="{62D9D33C-87C7-4970-B152-6A027BE54053}" srcOrd="1" destOrd="0" parTransId="{6C737900-876A-4459-ABAB-CBA11F211058}" sibTransId="{B3A884A9-51AC-4D9E-812F-9B157F5C174E}"/>
    <dgm:cxn modelId="{1A3F9036-5D32-4215-8D65-CA2B129E19CB}" srcId="{6A8A802F-C6D0-422F-941A-F4A562B03E74}" destId="{F8E5291A-3D6E-41A9-9FFE-8D0BB2F2B213}" srcOrd="2" destOrd="0" parTransId="{F8F463C3-E647-432E-A01C-3DBFFAA156B3}" sibTransId="{C7727FDF-7DE2-49AE-84A4-20FA97017E50}"/>
    <dgm:cxn modelId="{DFD4CAF8-2235-41F3-B744-87C0AA03ED79}" type="presOf" srcId="{F8E5291A-3D6E-41A9-9FFE-8D0BB2F2B213}" destId="{2E18F06B-4D87-441F-8D46-ED467F7A3D5A}" srcOrd="0" destOrd="0" presId="urn:microsoft.com/office/officeart/2005/8/layout/pList1"/>
    <dgm:cxn modelId="{3DBFB5F4-5D0A-4061-A5F3-1365D2F36C35}" srcId="{6A8A802F-C6D0-422F-941A-F4A562B03E74}" destId="{ECE58B49-8A59-4B96-A8D9-F95AEC6532ED}" srcOrd="3" destOrd="0" parTransId="{060AA6E6-3F50-4325-8C4D-B57D8E6CAF9C}" sibTransId="{995692C5-BF0C-4149-8230-7F2FA542D213}"/>
    <dgm:cxn modelId="{E652E194-D49E-4A24-B107-109BAA304805}" type="presOf" srcId="{B3A884A9-51AC-4D9E-812F-9B157F5C174E}" destId="{0DFD5EA5-0383-4F7B-8DB6-BA5DE64BFF8D}" srcOrd="0" destOrd="0" presId="urn:microsoft.com/office/officeart/2005/8/layout/pList1"/>
    <dgm:cxn modelId="{C7DB3804-01F4-457A-BE96-FDC60A4F819D}" type="presOf" srcId="{F8CAB6A5-0F6B-446D-BB05-40B3BC49FD4F}" destId="{D0E81905-F38B-4A79-A330-6417B646C83B}" srcOrd="0" destOrd="0" presId="urn:microsoft.com/office/officeart/2005/8/layout/pList1"/>
    <dgm:cxn modelId="{AA07F83D-AA54-43FF-991F-5241BDA09090}" type="presOf" srcId="{ECE58B49-8A59-4B96-A8D9-F95AEC6532ED}" destId="{B5B1261D-A31A-4593-B075-209F508A3F84}" srcOrd="0" destOrd="0" presId="urn:microsoft.com/office/officeart/2005/8/layout/pList1"/>
    <dgm:cxn modelId="{02FCBF8C-082C-422C-B615-2AE58C463251}" type="presParOf" srcId="{425B2B23-BDE3-4E26-9518-40173F2F4412}" destId="{70D76169-AFB3-43EB-AF6A-C68C6D9D397C}" srcOrd="0" destOrd="0" presId="urn:microsoft.com/office/officeart/2005/8/layout/pList1"/>
    <dgm:cxn modelId="{4130F527-835F-47C5-B79D-445587D33F8B}" type="presParOf" srcId="{70D76169-AFB3-43EB-AF6A-C68C6D9D397C}" destId="{ABF3353A-CAAE-40C5-A384-1F0D2B6529DA}" srcOrd="0" destOrd="0" presId="urn:microsoft.com/office/officeart/2005/8/layout/pList1"/>
    <dgm:cxn modelId="{55B7DA19-13BA-430C-8A9F-F3BFD20C3547}" type="presParOf" srcId="{70D76169-AFB3-43EB-AF6A-C68C6D9D397C}" destId="{D0E81905-F38B-4A79-A330-6417B646C83B}" srcOrd="1" destOrd="0" presId="urn:microsoft.com/office/officeart/2005/8/layout/pList1"/>
    <dgm:cxn modelId="{A61ACF6D-393A-4B5D-8B28-0C90D2639AF3}" type="presParOf" srcId="{425B2B23-BDE3-4E26-9518-40173F2F4412}" destId="{30B05F72-78ED-4462-A01F-D456F618032C}" srcOrd="1" destOrd="0" presId="urn:microsoft.com/office/officeart/2005/8/layout/pList1"/>
    <dgm:cxn modelId="{4519C5B0-933F-4CD4-AB42-684F3178ECF8}" type="presParOf" srcId="{425B2B23-BDE3-4E26-9518-40173F2F4412}" destId="{74F4ADA7-BD3F-45BC-B32E-09552ABF7FEA}" srcOrd="2" destOrd="0" presId="urn:microsoft.com/office/officeart/2005/8/layout/pList1"/>
    <dgm:cxn modelId="{0F510158-73EC-441B-A3C8-A2B7ACA76291}" type="presParOf" srcId="{74F4ADA7-BD3F-45BC-B32E-09552ABF7FEA}" destId="{A04D66A4-E207-4FCD-9B64-A3D9D7EE83A0}" srcOrd="0" destOrd="0" presId="urn:microsoft.com/office/officeart/2005/8/layout/pList1"/>
    <dgm:cxn modelId="{2A2D82C1-8858-4FC0-868C-683C5BD96944}" type="presParOf" srcId="{74F4ADA7-BD3F-45BC-B32E-09552ABF7FEA}" destId="{A7ADCB2B-15CB-49E2-BB49-C5D9139C5A62}" srcOrd="1" destOrd="0" presId="urn:microsoft.com/office/officeart/2005/8/layout/pList1"/>
    <dgm:cxn modelId="{7BE5792D-1529-44B7-BAC6-1E0E639CD023}" type="presParOf" srcId="{425B2B23-BDE3-4E26-9518-40173F2F4412}" destId="{0DFD5EA5-0383-4F7B-8DB6-BA5DE64BFF8D}" srcOrd="3" destOrd="0" presId="urn:microsoft.com/office/officeart/2005/8/layout/pList1"/>
    <dgm:cxn modelId="{15A9F99D-DE05-403A-8B78-4DCBB450566D}" type="presParOf" srcId="{425B2B23-BDE3-4E26-9518-40173F2F4412}" destId="{CF5B4EA4-5F91-4A72-9D52-2B8280B3D536}" srcOrd="4" destOrd="0" presId="urn:microsoft.com/office/officeart/2005/8/layout/pList1"/>
    <dgm:cxn modelId="{F647175B-3D04-436D-ABFF-31E2D06BC818}" type="presParOf" srcId="{CF5B4EA4-5F91-4A72-9D52-2B8280B3D536}" destId="{6BD78EC0-5D61-4FB0-90A4-7B98866B1603}" srcOrd="0" destOrd="0" presId="urn:microsoft.com/office/officeart/2005/8/layout/pList1"/>
    <dgm:cxn modelId="{F91A0258-4A9C-4EA9-BF92-58115E316430}" type="presParOf" srcId="{CF5B4EA4-5F91-4A72-9D52-2B8280B3D536}" destId="{2E18F06B-4D87-441F-8D46-ED467F7A3D5A}" srcOrd="1" destOrd="0" presId="urn:microsoft.com/office/officeart/2005/8/layout/pList1"/>
    <dgm:cxn modelId="{AF4459D9-D108-4428-B06F-5EDB02F4B666}" type="presParOf" srcId="{425B2B23-BDE3-4E26-9518-40173F2F4412}" destId="{C512C14C-634A-4BB7-9DC7-E7D9C1EF15F1}" srcOrd="5" destOrd="0" presId="urn:microsoft.com/office/officeart/2005/8/layout/pList1"/>
    <dgm:cxn modelId="{EBB3B717-2FD3-4FED-B487-CB0350C07351}" type="presParOf" srcId="{425B2B23-BDE3-4E26-9518-40173F2F4412}" destId="{4EE27A83-206E-4F2E-A91D-5DD0B999413C}" srcOrd="6" destOrd="0" presId="urn:microsoft.com/office/officeart/2005/8/layout/pList1"/>
    <dgm:cxn modelId="{52FBD3B2-C6A0-4BAB-AE9C-F38388A3E27C}" type="presParOf" srcId="{4EE27A83-206E-4F2E-A91D-5DD0B999413C}" destId="{DF507F49-059D-4C95-A328-7F9ADBA8FF19}" srcOrd="0" destOrd="0" presId="urn:microsoft.com/office/officeart/2005/8/layout/pList1"/>
    <dgm:cxn modelId="{030361F6-F840-4FAB-A633-0F52EF2EA0C4}" type="presParOf" srcId="{4EE27A83-206E-4F2E-A91D-5DD0B999413C}" destId="{B5B1261D-A31A-4593-B075-209F508A3F84}"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B5E212-ACAC-4CFA-9E8A-5F203EA46AED}" type="doc">
      <dgm:prSet loTypeId="urn:microsoft.com/office/officeart/2005/8/layout/cycle8" loCatId="cycle" qsTypeId="urn:microsoft.com/office/officeart/2005/8/quickstyle/simple1" qsCatId="simple" csTypeId="urn:microsoft.com/office/officeart/2005/8/colors/colorful4" csCatId="colorful" phldr="1"/>
      <dgm:spPr/>
    </dgm:pt>
    <dgm:pt modelId="{681EC68B-4A82-454D-82D5-F85CA7471E16}">
      <dgm:prSet phldrT="[Text]" custT="1"/>
      <dgm:spPr/>
      <dgm:t>
        <a:bodyPr/>
        <a:lstStyle/>
        <a:p>
          <a:r>
            <a:rPr lang="en-US" sz="2800" dirty="0" smtClean="0"/>
            <a:t>priority</a:t>
          </a:r>
          <a:endParaRPr lang="en-US" sz="2800" dirty="0"/>
        </a:p>
      </dgm:t>
    </dgm:pt>
    <dgm:pt modelId="{D5578B66-607D-4C06-A33C-A4CDB27CFBC6}" type="parTrans" cxnId="{B32EB7E8-9142-4365-AB93-DEA072BE5F97}">
      <dgm:prSet/>
      <dgm:spPr/>
      <dgm:t>
        <a:bodyPr/>
        <a:lstStyle/>
        <a:p>
          <a:endParaRPr lang="en-US"/>
        </a:p>
      </dgm:t>
    </dgm:pt>
    <dgm:pt modelId="{32D56FBE-99D3-4DD3-9809-53C8841ED541}" type="sibTrans" cxnId="{B32EB7E8-9142-4365-AB93-DEA072BE5F97}">
      <dgm:prSet/>
      <dgm:spPr/>
      <dgm:t>
        <a:bodyPr/>
        <a:lstStyle/>
        <a:p>
          <a:endParaRPr lang="en-US"/>
        </a:p>
      </dgm:t>
    </dgm:pt>
    <dgm:pt modelId="{5E8BA216-3475-41A9-AB23-B21E899F3179}">
      <dgm:prSet phldrT="[Text]" custT="1"/>
      <dgm:spPr/>
      <dgm:t>
        <a:bodyPr/>
        <a:lstStyle/>
        <a:p>
          <a:r>
            <a:rPr lang="en-US" sz="2800" dirty="0" smtClean="0"/>
            <a:t>From texts</a:t>
          </a:r>
          <a:endParaRPr lang="en-US" sz="2800" dirty="0"/>
        </a:p>
      </dgm:t>
    </dgm:pt>
    <dgm:pt modelId="{9C5BEFD9-0CF1-4D88-8A7C-2E21B5517479}" type="parTrans" cxnId="{31E0A59C-4F82-4B0E-8B60-4B4392BDAC3B}">
      <dgm:prSet/>
      <dgm:spPr/>
      <dgm:t>
        <a:bodyPr/>
        <a:lstStyle/>
        <a:p>
          <a:endParaRPr lang="en-US"/>
        </a:p>
      </dgm:t>
    </dgm:pt>
    <dgm:pt modelId="{35391520-0C54-4D16-A7A3-67C338D9D6DC}" type="sibTrans" cxnId="{31E0A59C-4F82-4B0E-8B60-4B4392BDAC3B}">
      <dgm:prSet/>
      <dgm:spPr/>
      <dgm:t>
        <a:bodyPr/>
        <a:lstStyle/>
        <a:p>
          <a:endParaRPr lang="en-US"/>
        </a:p>
      </dgm:t>
    </dgm:pt>
    <dgm:pt modelId="{8F46C6B4-5694-45E2-8976-65CB807257E2}">
      <dgm:prSet phldrT="[Text]" custT="1"/>
      <dgm:spPr/>
      <dgm:t>
        <a:bodyPr/>
        <a:lstStyle/>
        <a:p>
          <a:r>
            <a:rPr lang="en-US" sz="2400" dirty="0" smtClean="0"/>
            <a:t>Only necessary</a:t>
          </a:r>
          <a:endParaRPr lang="en-US" sz="2400" dirty="0"/>
        </a:p>
      </dgm:t>
    </dgm:pt>
    <dgm:pt modelId="{65452B34-EA0D-44D7-99EE-2A40C0905B19}" type="parTrans" cxnId="{060E9966-EFB8-4333-9209-0920FBF7851D}">
      <dgm:prSet/>
      <dgm:spPr/>
      <dgm:t>
        <a:bodyPr/>
        <a:lstStyle/>
        <a:p>
          <a:endParaRPr lang="en-US"/>
        </a:p>
      </dgm:t>
    </dgm:pt>
    <dgm:pt modelId="{75D15530-D4DC-466B-B2D0-73990858C6E4}" type="sibTrans" cxnId="{060E9966-EFB8-4333-9209-0920FBF7851D}">
      <dgm:prSet/>
      <dgm:spPr/>
      <dgm:t>
        <a:bodyPr/>
        <a:lstStyle/>
        <a:p>
          <a:endParaRPr lang="en-US"/>
        </a:p>
      </dgm:t>
    </dgm:pt>
    <dgm:pt modelId="{B4C97F8A-688C-4198-9346-E170EF7C3BDE}">
      <dgm:prSet custT="1"/>
      <dgm:spPr/>
      <dgm:t>
        <a:bodyPr/>
        <a:lstStyle/>
        <a:p>
          <a:r>
            <a:rPr lang="en-US" sz="2000" dirty="0" smtClean="0"/>
            <a:t>Usage not memorizing</a:t>
          </a:r>
          <a:endParaRPr lang="en-US" sz="2000" dirty="0"/>
        </a:p>
      </dgm:t>
    </dgm:pt>
    <dgm:pt modelId="{DC128F71-6A93-47F6-8CE9-268094759FDF}" type="parTrans" cxnId="{86466342-C4C2-4114-8C21-C8C66063A4BA}">
      <dgm:prSet/>
      <dgm:spPr/>
      <dgm:t>
        <a:bodyPr/>
        <a:lstStyle/>
        <a:p>
          <a:endParaRPr lang="en-US"/>
        </a:p>
      </dgm:t>
    </dgm:pt>
    <dgm:pt modelId="{6C895AD5-384B-4FBC-9688-E0ECEBBFBECF}" type="sibTrans" cxnId="{86466342-C4C2-4114-8C21-C8C66063A4BA}">
      <dgm:prSet/>
      <dgm:spPr/>
      <dgm:t>
        <a:bodyPr/>
        <a:lstStyle/>
        <a:p>
          <a:endParaRPr lang="en-US"/>
        </a:p>
      </dgm:t>
    </dgm:pt>
    <dgm:pt modelId="{BD71B356-2EF2-441A-AA82-8D1FA6B9321D}" type="pres">
      <dgm:prSet presAssocID="{1CB5E212-ACAC-4CFA-9E8A-5F203EA46AED}" presName="compositeShape" presStyleCnt="0">
        <dgm:presLayoutVars>
          <dgm:chMax val="7"/>
          <dgm:dir/>
          <dgm:resizeHandles val="exact"/>
        </dgm:presLayoutVars>
      </dgm:prSet>
      <dgm:spPr/>
    </dgm:pt>
    <dgm:pt modelId="{73FFE1EE-FD8D-44BF-B12B-0CB355AB0EA8}" type="pres">
      <dgm:prSet presAssocID="{1CB5E212-ACAC-4CFA-9E8A-5F203EA46AED}" presName="wedge1" presStyleLbl="node1" presStyleIdx="0" presStyleCnt="4" custLinFactNeighborX="612" custLinFactNeighborY="316"/>
      <dgm:spPr/>
    </dgm:pt>
    <dgm:pt modelId="{D649BC95-C7A2-4DEC-87D5-9F77F74033D7}" type="pres">
      <dgm:prSet presAssocID="{1CB5E212-ACAC-4CFA-9E8A-5F203EA46AED}" presName="dummy1a" presStyleCnt="0"/>
      <dgm:spPr/>
    </dgm:pt>
    <dgm:pt modelId="{FB329F49-DC82-4F63-8BED-C98A6B12235A}" type="pres">
      <dgm:prSet presAssocID="{1CB5E212-ACAC-4CFA-9E8A-5F203EA46AED}" presName="dummy1b" presStyleCnt="0"/>
      <dgm:spPr/>
    </dgm:pt>
    <dgm:pt modelId="{40BDB920-AE3F-48C3-8796-7EC51C4FE295}" type="pres">
      <dgm:prSet presAssocID="{1CB5E212-ACAC-4CFA-9E8A-5F203EA46AED}" presName="wedge1Tx" presStyleLbl="node1" presStyleIdx="0" presStyleCnt="4">
        <dgm:presLayoutVars>
          <dgm:chMax val="0"/>
          <dgm:chPref val="0"/>
          <dgm:bulletEnabled val="1"/>
        </dgm:presLayoutVars>
      </dgm:prSet>
      <dgm:spPr/>
    </dgm:pt>
    <dgm:pt modelId="{EA6F674A-3BB0-4EBC-8047-8BA57F85D012}" type="pres">
      <dgm:prSet presAssocID="{1CB5E212-ACAC-4CFA-9E8A-5F203EA46AED}" presName="wedge2" presStyleLbl="node1" presStyleIdx="1" presStyleCnt="4"/>
      <dgm:spPr/>
    </dgm:pt>
    <dgm:pt modelId="{E1628AD7-57D0-4657-98B7-06BB497F0024}" type="pres">
      <dgm:prSet presAssocID="{1CB5E212-ACAC-4CFA-9E8A-5F203EA46AED}" presName="dummy2a" presStyleCnt="0"/>
      <dgm:spPr/>
    </dgm:pt>
    <dgm:pt modelId="{1226E652-62E2-4681-87A0-29632057E6A7}" type="pres">
      <dgm:prSet presAssocID="{1CB5E212-ACAC-4CFA-9E8A-5F203EA46AED}" presName="dummy2b" presStyleCnt="0"/>
      <dgm:spPr/>
    </dgm:pt>
    <dgm:pt modelId="{690C1A73-53C6-4DFF-B3BE-0C07ABFB80DA}" type="pres">
      <dgm:prSet presAssocID="{1CB5E212-ACAC-4CFA-9E8A-5F203EA46AED}" presName="wedge2Tx" presStyleLbl="node1" presStyleIdx="1" presStyleCnt="4">
        <dgm:presLayoutVars>
          <dgm:chMax val="0"/>
          <dgm:chPref val="0"/>
          <dgm:bulletEnabled val="1"/>
        </dgm:presLayoutVars>
      </dgm:prSet>
      <dgm:spPr/>
    </dgm:pt>
    <dgm:pt modelId="{705EE9D0-3595-45B9-BAEE-6418C3385400}" type="pres">
      <dgm:prSet presAssocID="{1CB5E212-ACAC-4CFA-9E8A-5F203EA46AED}" presName="wedge3" presStyleLbl="node1" presStyleIdx="2" presStyleCnt="4"/>
      <dgm:spPr/>
    </dgm:pt>
    <dgm:pt modelId="{399DA90A-0C81-4848-B3AE-3BC293D16251}" type="pres">
      <dgm:prSet presAssocID="{1CB5E212-ACAC-4CFA-9E8A-5F203EA46AED}" presName="dummy3a" presStyleCnt="0"/>
      <dgm:spPr/>
    </dgm:pt>
    <dgm:pt modelId="{33F8C147-8993-4511-9ACA-6AC94C2E7492}" type="pres">
      <dgm:prSet presAssocID="{1CB5E212-ACAC-4CFA-9E8A-5F203EA46AED}" presName="dummy3b" presStyleCnt="0"/>
      <dgm:spPr/>
    </dgm:pt>
    <dgm:pt modelId="{7817EDCC-DCBF-4416-99FE-773B564C3C3C}" type="pres">
      <dgm:prSet presAssocID="{1CB5E212-ACAC-4CFA-9E8A-5F203EA46AED}" presName="wedge3Tx" presStyleLbl="node1" presStyleIdx="2" presStyleCnt="4">
        <dgm:presLayoutVars>
          <dgm:chMax val="0"/>
          <dgm:chPref val="0"/>
          <dgm:bulletEnabled val="1"/>
        </dgm:presLayoutVars>
      </dgm:prSet>
      <dgm:spPr/>
    </dgm:pt>
    <dgm:pt modelId="{D7C78251-CB60-4C94-8EA7-CAEB88BB2450}" type="pres">
      <dgm:prSet presAssocID="{1CB5E212-ACAC-4CFA-9E8A-5F203EA46AED}" presName="wedge4" presStyleLbl="node1" presStyleIdx="3" presStyleCnt="4"/>
      <dgm:spPr/>
    </dgm:pt>
    <dgm:pt modelId="{48FB7720-BBF4-4AF2-9B3F-AC80AB8A6708}" type="pres">
      <dgm:prSet presAssocID="{1CB5E212-ACAC-4CFA-9E8A-5F203EA46AED}" presName="dummy4a" presStyleCnt="0"/>
      <dgm:spPr/>
    </dgm:pt>
    <dgm:pt modelId="{F325A1BF-F50F-4014-A1D0-CD7866A4037E}" type="pres">
      <dgm:prSet presAssocID="{1CB5E212-ACAC-4CFA-9E8A-5F203EA46AED}" presName="dummy4b" presStyleCnt="0"/>
      <dgm:spPr/>
    </dgm:pt>
    <dgm:pt modelId="{D3900DE3-8B90-4887-BC9A-75939B251D80}" type="pres">
      <dgm:prSet presAssocID="{1CB5E212-ACAC-4CFA-9E8A-5F203EA46AED}" presName="wedge4Tx" presStyleLbl="node1" presStyleIdx="3" presStyleCnt="4">
        <dgm:presLayoutVars>
          <dgm:chMax val="0"/>
          <dgm:chPref val="0"/>
          <dgm:bulletEnabled val="1"/>
        </dgm:presLayoutVars>
      </dgm:prSet>
      <dgm:spPr/>
    </dgm:pt>
    <dgm:pt modelId="{02C3747A-B953-487C-9F87-9BDC52E734AC}" type="pres">
      <dgm:prSet presAssocID="{32D56FBE-99D3-4DD3-9809-53C8841ED541}" presName="arrowWedge1" presStyleLbl="fgSibTrans2D1" presStyleIdx="0" presStyleCnt="4"/>
      <dgm:spPr/>
    </dgm:pt>
    <dgm:pt modelId="{961B462C-76E9-4A51-89B5-A4BBAAFCD78D}" type="pres">
      <dgm:prSet presAssocID="{35391520-0C54-4D16-A7A3-67C338D9D6DC}" presName="arrowWedge2" presStyleLbl="fgSibTrans2D1" presStyleIdx="1" presStyleCnt="4"/>
      <dgm:spPr/>
    </dgm:pt>
    <dgm:pt modelId="{7EA2D28A-EBF6-4A45-A9DB-C40CA4442A26}" type="pres">
      <dgm:prSet presAssocID="{6C895AD5-384B-4FBC-9688-E0ECEBBFBECF}" presName="arrowWedge3" presStyleLbl="fgSibTrans2D1" presStyleIdx="2" presStyleCnt="4"/>
      <dgm:spPr/>
    </dgm:pt>
    <dgm:pt modelId="{17A22356-FD8E-44A0-ADDA-307F9ED5A781}" type="pres">
      <dgm:prSet presAssocID="{75D15530-D4DC-466B-B2D0-73990858C6E4}" presName="arrowWedge4" presStyleLbl="fgSibTrans2D1" presStyleIdx="3" presStyleCnt="4"/>
      <dgm:spPr/>
    </dgm:pt>
  </dgm:ptLst>
  <dgm:cxnLst>
    <dgm:cxn modelId="{397BE09B-1515-4F14-A4C0-7C4FCF77219E}" type="presOf" srcId="{5E8BA216-3475-41A9-AB23-B21E899F3179}" destId="{EA6F674A-3BB0-4EBC-8047-8BA57F85D012}" srcOrd="0" destOrd="0" presId="urn:microsoft.com/office/officeart/2005/8/layout/cycle8"/>
    <dgm:cxn modelId="{35FBB703-5E2E-45B7-88F2-0FE491EF3CFA}" type="presOf" srcId="{B4C97F8A-688C-4198-9346-E170EF7C3BDE}" destId="{705EE9D0-3595-45B9-BAEE-6418C3385400}" srcOrd="0" destOrd="0" presId="urn:microsoft.com/office/officeart/2005/8/layout/cycle8"/>
    <dgm:cxn modelId="{CFFF9CB0-BAA8-421C-86FD-9329AB4C58DA}" type="presOf" srcId="{B4C97F8A-688C-4198-9346-E170EF7C3BDE}" destId="{7817EDCC-DCBF-4416-99FE-773B564C3C3C}" srcOrd="1" destOrd="0" presId="urn:microsoft.com/office/officeart/2005/8/layout/cycle8"/>
    <dgm:cxn modelId="{F8C755A3-7E2A-4481-AC01-123FBA478711}" type="presOf" srcId="{8F46C6B4-5694-45E2-8976-65CB807257E2}" destId="{D7C78251-CB60-4C94-8EA7-CAEB88BB2450}" srcOrd="0" destOrd="0" presId="urn:microsoft.com/office/officeart/2005/8/layout/cycle8"/>
    <dgm:cxn modelId="{060E9966-EFB8-4333-9209-0920FBF7851D}" srcId="{1CB5E212-ACAC-4CFA-9E8A-5F203EA46AED}" destId="{8F46C6B4-5694-45E2-8976-65CB807257E2}" srcOrd="3" destOrd="0" parTransId="{65452B34-EA0D-44D7-99EE-2A40C0905B19}" sibTransId="{75D15530-D4DC-466B-B2D0-73990858C6E4}"/>
    <dgm:cxn modelId="{86466342-C4C2-4114-8C21-C8C66063A4BA}" srcId="{1CB5E212-ACAC-4CFA-9E8A-5F203EA46AED}" destId="{B4C97F8A-688C-4198-9346-E170EF7C3BDE}" srcOrd="2" destOrd="0" parTransId="{DC128F71-6A93-47F6-8CE9-268094759FDF}" sibTransId="{6C895AD5-384B-4FBC-9688-E0ECEBBFBECF}"/>
    <dgm:cxn modelId="{31E0A59C-4F82-4B0E-8B60-4B4392BDAC3B}" srcId="{1CB5E212-ACAC-4CFA-9E8A-5F203EA46AED}" destId="{5E8BA216-3475-41A9-AB23-B21E899F3179}" srcOrd="1" destOrd="0" parTransId="{9C5BEFD9-0CF1-4D88-8A7C-2E21B5517479}" sibTransId="{35391520-0C54-4D16-A7A3-67C338D9D6DC}"/>
    <dgm:cxn modelId="{F4496809-DC56-4A10-BAF0-224226A389D4}" type="presOf" srcId="{5E8BA216-3475-41A9-AB23-B21E899F3179}" destId="{690C1A73-53C6-4DFF-B3BE-0C07ABFB80DA}" srcOrd="1" destOrd="0" presId="urn:microsoft.com/office/officeart/2005/8/layout/cycle8"/>
    <dgm:cxn modelId="{B32EB7E8-9142-4365-AB93-DEA072BE5F97}" srcId="{1CB5E212-ACAC-4CFA-9E8A-5F203EA46AED}" destId="{681EC68B-4A82-454D-82D5-F85CA7471E16}" srcOrd="0" destOrd="0" parTransId="{D5578B66-607D-4C06-A33C-A4CDB27CFBC6}" sibTransId="{32D56FBE-99D3-4DD3-9809-53C8841ED541}"/>
    <dgm:cxn modelId="{56E1B794-BE6A-4741-995F-747D4E374ACA}" type="presOf" srcId="{681EC68B-4A82-454D-82D5-F85CA7471E16}" destId="{73FFE1EE-FD8D-44BF-B12B-0CB355AB0EA8}" srcOrd="0" destOrd="0" presId="urn:microsoft.com/office/officeart/2005/8/layout/cycle8"/>
    <dgm:cxn modelId="{34B21A34-FD3E-4B0B-B2BA-46B61AE5A422}" type="presOf" srcId="{8F46C6B4-5694-45E2-8976-65CB807257E2}" destId="{D3900DE3-8B90-4887-BC9A-75939B251D80}" srcOrd="1" destOrd="0" presId="urn:microsoft.com/office/officeart/2005/8/layout/cycle8"/>
    <dgm:cxn modelId="{EF7056AA-E308-4300-8568-8A91C31F7AED}" type="presOf" srcId="{1CB5E212-ACAC-4CFA-9E8A-5F203EA46AED}" destId="{BD71B356-2EF2-441A-AA82-8D1FA6B9321D}" srcOrd="0" destOrd="0" presId="urn:microsoft.com/office/officeart/2005/8/layout/cycle8"/>
    <dgm:cxn modelId="{BCEEAD50-08D4-44B0-BDF5-E1F1148A0A09}" type="presOf" srcId="{681EC68B-4A82-454D-82D5-F85CA7471E16}" destId="{40BDB920-AE3F-48C3-8796-7EC51C4FE295}" srcOrd="1" destOrd="0" presId="urn:microsoft.com/office/officeart/2005/8/layout/cycle8"/>
    <dgm:cxn modelId="{C3627801-873F-45BB-A968-959382912B72}" type="presParOf" srcId="{BD71B356-2EF2-441A-AA82-8D1FA6B9321D}" destId="{73FFE1EE-FD8D-44BF-B12B-0CB355AB0EA8}" srcOrd="0" destOrd="0" presId="urn:microsoft.com/office/officeart/2005/8/layout/cycle8"/>
    <dgm:cxn modelId="{20863517-CD1A-48DF-AA23-CF4FF9F37AE1}" type="presParOf" srcId="{BD71B356-2EF2-441A-AA82-8D1FA6B9321D}" destId="{D649BC95-C7A2-4DEC-87D5-9F77F74033D7}" srcOrd="1" destOrd="0" presId="urn:microsoft.com/office/officeart/2005/8/layout/cycle8"/>
    <dgm:cxn modelId="{D2C5CC11-8835-42C3-89A9-3A1F9ECCB282}" type="presParOf" srcId="{BD71B356-2EF2-441A-AA82-8D1FA6B9321D}" destId="{FB329F49-DC82-4F63-8BED-C98A6B12235A}" srcOrd="2" destOrd="0" presId="urn:microsoft.com/office/officeart/2005/8/layout/cycle8"/>
    <dgm:cxn modelId="{BA1115A1-C114-430C-B65E-2A367DBD2951}" type="presParOf" srcId="{BD71B356-2EF2-441A-AA82-8D1FA6B9321D}" destId="{40BDB920-AE3F-48C3-8796-7EC51C4FE295}" srcOrd="3" destOrd="0" presId="urn:microsoft.com/office/officeart/2005/8/layout/cycle8"/>
    <dgm:cxn modelId="{D4ED21AF-4ECD-406F-878E-920499954B79}" type="presParOf" srcId="{BD71B356-2EF2-441A-AA82-8D1FA6B9321D}" destId="{EA6F674A-3BB0-4EBC-8047-8BA57F85D012}" srcOrd="4" destOrd="0" presId="urn:microsoft.com/office/officeart/2005/8/layout/cycle8"/>
    <dgm:cxn modelId="{9FDDFE2D-6D9C-4499-A983-A6087D0E65A1}" type="presParOf" srcId="{BD71B356-2EF2-441A-AA82-8D1FA6B9321D}" destId="{E1628AD7-57D0-4657-98B7-06BB497F0024}" srcOrd="5" destOrd="0" presId="urn:microsoft.com/office/officeart/2005/8/layout/cycle8"/>
    <dgm:cxn modelId="{24DC5F57-5D66-4D08-9ADE-0DDEE4137369}" type="presParOf" srcId="{BD71B356-2EF2-441A-AA82-8D1FA6B9321D}" destId="{1226E652-62E2-4681-87A0-29632057E6A7}" srcOrd="6" destOrd="0" presId="urn:microsoft.com/office/officeart/2005/8/layout/cycle8"/>
    <dgm:cxn modelId="{D2D6D8F9-7D2A-4110-B882-E91D6A04D1D1}" type="presParOf" srcId="{BD71B356-2EF2-441A-AA82-8D1FA6B9321D}" destId="{690C1A73-53C6-4DFF-B3BE-0C07ABFB80DA}" srcOrd="7" destOrd="0" presId="urn:microsoft.com/office/officeart/2005/8/layout/cycle8"/>
    <dgm:cxn modelId="{C5BB3454-7238-4C10-A53F-DAAA4DA1A763}" type="presParOf" srcId="{BD71B356-2EF2-441A-AA82-8D1FA6B9321D}" destId="{705EE9D0-3595-45B9-BAEE-6418C3385400}" srcOrd="8" destOrd="0" presId="urn:microsoft.com/office/officeart/2005/8/layout/cycle8"/>
    <dgm:cxn modelId="{423988A5-70ED-4C29-901D-D35550E5BF69}" type="presParOf" srcId="{BD71B356-2EF2-441A-AA82-8D1FA6B9321D}" destId="{399DA90A-0C81-4848-B3AE-3BC293D16251}" srcOrd="9" destOrd="0" presId="urn:microsoft.com/office/officeart/2005/8/layout/cycle8"/>
    <dgm:cxn modelId="{05BDA637-FC9A-4870-ADFA-E88BA55AA5B2}" type="presParOf" srcId="{BD71B356-2EF2-441A-AA82-8D1FA6B9321D}" destId="{33F8C147-8993-4511-9ACA-6AC94C2E7492}" srcOrd="10" destOrd="0" presId="urn:microsoft.com/office/officeart/2005/8/layout/cycle8"/>
    <dgm:cxn modelId="{64F45A84-4808-4D1F-90CA-635D706A910A}" type="presParOf" srcId="{BD71B356-2EF2-441A-AA82-8D1FA6B9321D}" destId="{7817EDCC-DCBF-4416-99FE-773B564C3C3C}" srcOrd="11" destOrd="0" presId="urn:microsoft.com/office/officeart/2005/8/layout/cycle8"/>
    <dgm:cxn modelId="{FE04DF3B-42D5-445F-821C-E49D3E8F0A9A}" type="presParOf" srcId="{BD71B356-2EF2-441A-AA82-8D1FA6B9321D}" destId="{D7C78251-CB60-4C94-8EA7-CAEB88BB2450}" srcOrd="12" destOrd="0" presId="urn:microsoft.com/office/officeart/2005/8/layout/cycle8"/>
    <dgm:cxn modelId="{D9EDD339-225D-4367-948E-F135DAD0BA52}" type="presParOf" srcId="{BD71B356-2EF2-441A-AA82-8D1FA6B9321D}" destId="{48FB7720-BBF4-4AF2-9B3F-AC80AB8A6708}" srcOrd="13" destOrd="0" presId="urn:microsoft.com/office/officeart/2005/8/layout/cycle8"/>
    <dgm:cxn modelId="{1C4B3210-B2EC-4292-8EC0-2F86D1AEF4C5}" type="presParOf" srcId="{BD71B356-2EF2-441A-AA82-8D1FA6B9321D}" destId="{F325A1BF-F50F-4014-A1D0-CD7866A4037E}" srcOrd="14" destOrd="0" presId="urn:microsoft.com/office/officeart/2005/8/layout/cycle8"/>
    <dgm:cxn modelId="{DC0C8A6F-8BAA-4830-8387-BABEC10E0CBA}" type="presParOf" srcId="{BD71B356-2EF2-441A-AA82-8D1FA6B9321D}" destId="{D3900DE3-8B90-4887-BC9A-75939B251D80}" srcOrd="15" destOrd="0" presId="urn:microsoft.com/office/officeart/2005/8/layout/cycle8"/>
    <dgm:cxn modelId="{7A07ED64-AD7F-4600-B9AE-D86EC18C598E}" type="presParOf" srcId="{BD71B356-2EF2-441A-AA82-8D1FA6B9321D}" destId="{02C3747A-B953-487C-9F87-9BDC52E734AC}" srcOrd="16" destOrd="0" presId="urn:microsoft.com/office/officeart/2005/8/layout/cycle8"/>
    <dgm:cxn modelId="{C974DB51-1B5B-4853-8AD5-FBE604709B29}" type="presParOf" srcId="{BD71B356-2EF2-441A-AA82-8D1FA6B9321D}" destId="{961B462C-76E9-4A51-89B5-A4BBAAFCD78D}" srcOrd="17" destOrd="0" presId="urn:microsoft.com/office/officeart/2005/8/layout/cycle8"/>
    <dgm:cxn modelId="{87C1C705-1422-407C-8119-D447C40BF041}" type="presParOf" srcId="{BD71B356-2EF2-441A-AA82-8D1FA6B9321D}" destId="{7EA2D28A-EBF6-4A45-A9DB-C40CA4442A26}" srcOrd="18" destOrd="0" presId="urn:microsoft.com/office/officeart/2005/8/layout/cycle8"/>
    <dgm:cxn modelId="{FB5C21D4-9DAF-43D1-A08C-5259DD59F996}" type="presParOf" srcId="{BD71B356-2EF2-441A-AA82-8D1FA6B9321D}" destId="{17A22356-FD8E-44A0-ADDA-307F9ED5A781}"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77A9E6-473D-410F-8A7B-D0CCAFA8E7E7}"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en-US"/>
        </a:p>
      </dgm:t>
    </dgm:pt>
    <dgm:pt modelId="{B979580F-34EA-4C34-88B4-246A1C711E27}">
      <dgm:prSet phldrT="[Text]"/>
      <dgm:spPr/>
      <dgm:t>
        <a:bodyPr/>
        <a:lstStyle/>
        <a:p>
          <a:r>
            <a:rPr lang="en-US" dirty="0" smtClean="0"/>
            <a:t>Pronunciation</a:t>
          </a:r>
          <a:endParaRPr lang="en-US" dirty="0"/>
        </a:p>
      </dgm:t>
    </dgm:pt>
    <dgm:pt modelId="{543BE40E-FB78-48BD-B317-68075B1FD1BA}" type="parTrans" cxnId="{F2A512B9-8DD7-44DD-9040-382932A458F8}">
      <dgm:prSet/>
      <dgm:spPr/>
      <dgm:t>
        <a:bodyPr/>
        <a:lstStyle/>
        <a:p>
          <a:endParaRPr lang="en-US"/>
        </a:p>
      </dgm:t>
    </dgm:pt>
    <dgm:pt modelId="{B34ECC7E-21D2-4639-AD38-B8D75BF699A1}" type="sibTrans" cxnId="{F2A512B9-8DD7-44DD-9040-382932A458F8}">
      <dgm:prSet/>
      <dgm:spPr/>
      <dgm:t>
        <a:bodyPr/>
        <a:lstStyle/>
        <a:p>
          <a:endParaRPr lang="en-US"/>
        </a:p>
      </dgm:t>
    </dgm:pt>
    <dgm:pt modelId="{A6DE009B-4AF9-4351-8BC8-0BA8244C6D97}">
      <dgm:prSet phldrT="[Text]" custT="1"/>
      <dgm:spPr/>
      <dgm:t>
        <a:bodyPr/>
        <a:lstStyle/>
        <a:p>
          <a:r>
            <a:rPr lang="en-US" sz="2000" dirty="0" smtClean="0"/>
            <a:t>Different alphabetical sounds </a:t>
          </a:r>
        </a:p>
        <a:p>
          <a:r>
            <a:rPr lang="en-US" sz="2000" dirty="0" smtClean="0"/>
            <a:t>=&gt; voiced /d/, final /t/, </a:t>
          </a:r>
          <a:r>
            <a:rPr lang="en-US" sz="2000" dirty="0" err="1" smtClean="0"/>
            <a:t>th</a:t>
          </a:r>
          <a:r>
            <a:rPr lang="en-US" sz="2000" dirty="0" smtClean="0"/>
            <a:t> </a:t>
          </a:r>
          <a:endParaRPr lang="en-US" sz="2000" dirty="0"/>
        </a:p>
      </dgm:t>
    </dgm:pt>
    <dgm:pt modelId="{DB306E8B-8A2D-41E8-BF0C-248D420CCC3F}" type="parTrans" cxnId="{1B4A9E60-F595-42E4-A857-24255AE62BD5}">
      <dgm:prSet/>
      <dgm:spPr/>
      <dgm:t>
        <a:bodyPr/>
        <a:lstStyle/>
        <a:p>
          <a:endParaRPr lang="en-US"/>
        </a:p>
      </dgm:t>
    </dgm:pt>
    <dgm:pt modelId="{8BBA1C78-5B5E-47B8-85C0-13220EEF78BF}" type="sibTrans" cxnId="{1B4A9E60-F595-42E4-A857-24255AE62BD5}">
      <dgm:prSet/>
      <dgm:spPr/>
      <dgm:t>
        <a:bodyPr/>
        <a:lstStyle/>
        <a:p>
          <a:endParaRPr lang="en-US"/>
        </a:p>
      </dgm:t>
    </dgm:pt>
    <dgm:pt modelId="{D5678763-AB6F-4805-84C0-7BC2CE20CB3E}">
      <dgm:prSet phldrT="[Text]"/>
      <dgm:spPr/>
      <dgm:t>
        <a:bodyPr/>
        <a:lstStyle/>
        <a:p>
          <a:r>
            <a:rPr lang="en-US" dirty="0" smtClean="0"/>
            <a:t>Spelling</a:t>
          </a:r>
        </a:p>
        <a:p>
          <a:r>
            <a:rPr lang="en-US" dirty="0" smtClean="0"/>
            <a:t>=&gt; oh, vat, split, texts</a:t>
          </a:r>
          <a:endParaRPr lang="en-US" dirty="0"/>
        </a:p>
      </dgm:t>
    </dgm:pt>
    <dgm:pt modelId="{5CDFC536-026C-400C-A445-8C45EBB373E2}" type="parTrans" cxnId="{C262098C-9275-4E5F-9A48-0641676AB172}">
      <dgm:prSet/>
      <dgm:spPr/>
      <dgm:t>
        <a:bodyPr/>
        <a:lstStyle/>
        <a:p>
          <a:endParaRPr lang="en-US"/>
        </a:p>
      </dgm:t>
    </dgm:pt>
    <dgm:pt modelId="{AA28B2C0-9FF1-46D3-BB5F-F30DACEAEAAF}" type="sibTrans" cxnId="{C262098C-9275-4E5F-9A48-0641676AB172}">
      <dgm:prSet/>
      <dgm:spPr/>
      <dgm:t>
        <a:bodyPr/>
        <a:lstStyle/>
        <a:p>
          <a:endParaRPr lang="en-US"/>
        </a:p>
      </dgm:t>
    </dgm:pt>
    <dgm:pt modelId="{92EB2F2D-053B-48C7-BAE8-F785F60CFFCE}">
      <dgm:prSet phldrT="[Text]"/>
      <dgm:spPr/>
      <dgm:t>
        <a:bodyPr/>
        <a:lstStyle/>
        <a:p>
          <a:r>
            <a:rPr lang="en-US" dirty="0" smtClean="0"/>
            <a:t>Stress system </a:t>
          </a:r>
        </a:p>
        <a:p>
          <a:r>
            <a:rPr lang="en-US" dirty="0" smtClean="0"/>
            <a:t>=&gt; syllables</a:t>
          </a:r>
        </a:p>
        <a:p>
          <a:r>
            <a:rPr lang="en-US" dirty="0" smtClean="0"/>
            <a:t>Man, manage, management</a:t>
          </a:r>
          <a:endParaRPr lang="en-US" dirty="0"/>
        </a:p>
      </dgm:t>
    </dgm:pt>
    <dgm:pt modelId="{AAD41AB6-7EDC-4083-8293-B5A6B5DDE554}" type="parTrans" cxnId="{D81718C3-12E9-4795-93A6-06095C36A700}">
      <dgm:prSet/>
      <dgm:spPr/>
      <dgm:t>
        <a:bodyPr/>
        <a:lstStyle/>
        <a:p>
          <a:endParaRPr lang="en-US"/>
        </a:p>
      </dgm:t>
    </dgm:pt>
    <dgm:pt modelId="{64F19BEC-B79D-4605-B0D8-A184356C87EA}" type="sibTrans" cxnId="{D81718C3-12E9-4795-93A6-06095C36A700}">
      <dgm:prSet/>
      <dgm:spPr/>
      <dgm:t>
        <a:bodyPr/>
        <a:lstStyle/>
        <a:p>
          <a:endParaRPr lang="en-US"/>
        </a:p>
      </dgm:t>
    </dgm:pt>
    <dgm:pt modelId="{DCD412C8-B5B0-4392-A781-D932D31D7BAF}">
      <dgm:prSet/>
      <dgm:spPr/>
      <dgm:t>
        <a:bodyPr/>
        <a:lstStyle/>
        <a:p>
          <a:r>
            <a:rPr lang="en-US" dirty="0" smtClean="0"/>
            <a:t>Intonations =&gt;</a:t>
          </a:r>
        </a:p>
        <a:p>
          <a:r>
            <a:rPr lang="en-US" dirty="0" smtClean="0"/>
            <a:t>Rising – yes?</a:t>
          </a:r>
        </a:p>
        <a:p>
          <a:r>
            <a:rPr lang="en-US" dirty="0" smtClean="0"/>
            <a:t>Falling – Yes, I am.</a:t>
          </a:r>
        </a:p>
        <a:p>
          <a:r>
            <a:rPr lang="en-US" dirty="0" smtClean="0"/>
            <a:t>Sustained – Fine</a:t>
          </a:r>
          <a:r>
            <a:rPr lang="en-US" smtClean="0"/>
            <a:t>, thanks</a:t>
          </a:r>
          <a:endParaRPr lang="en-US" dirty="0"/>
        </a:p>
      </dgm:t>
    </dgm:pt>
    <dgm:pt modelId="{44F236BB-4786-4DB6-88D8-32470A847CB2}" type="parTrans" cxnId="{CBDA8B61-043E-4444-AF60-66531511EEA1}">
      <dgm:prSet/>
      <dgm:spPr/>
      <dgm:t>
        <a:bodyPr/>
        <a:lstStyle/>
        <a:p>
          <a:endParaRPr lang="en-US"/>
        </a:p>
      </dgm:t>
    </dgm:pt>
    <dgm:pt modelId="{0D9D2F9E-A529-4FA5-9FDB-8003DA7C708F}" type="sibTrans" cxnId="{CBDA8B61-043E-4444-AF60-66531511EEA1}">
      <dgm:prSet/>
      <dgm:spPr/>
      <dgm:t>
        <a:bodyPr/>
        <a:lstStyle/>
        <a:p>
          <a:endParaRPr lang="en-US"/>
        </a:p>
      </dgm:t>
    </dgm:pt>
    <dgm:pt modelId="{76E70C9F-2F0E-4D6C-A719-8CBED774A18C}" type="pres">
      <dgm:prSet presAssocID="{2977A9E6-473D-410F-8A7B-D0CCAFA8E7E7}" presName="diagram" presStyleCnt="0">
        <dgm:presLayoutVars>
          <dgm:chMax val="1"/>
          <dgm:dir/>
          <dgm:animLvl val="ctr"/>
          <dgm:resizeHandles val="exact"/>
        </dgm:presLayoutVars>
      </dgm:prSet>
      <dgm:spPr/>
    </dgm:pt>
    <dgm:pt modelId="{DDB6597A-D6E4-4283-89E0-B10B18CD54EC}" type="pres">
      <dgm:prSet presAssocID="{2977A9E6-473D-410F-8A7B-D0CCAFA8E7E7}" presName="matrix" presStyleCnt="0"/>
      <dgm:spPr/>
    </dgm:pt>
    <dgm:pt modelId="{6B741147-817C-48B9-8991-755D1517886F}" type="pres">
      <dgm:prSet presAssocID="{2977A9E6-473D-410F-8A7B-D0CCAFA8E7E7}" presName="tile1" presStyleLbl="node1" presStyleIdx="0" presStyleCnt="4"/>
      <dgm:spPr/>
      <dgm:t>
        <a:bodyPr/>
        <a:lstStyle/>
        <a:p>
          <a:endParaRPr lang="en-US"/>
        </a:p>
      </dgm:t>
    </dgm:pt>
    <dgm:pt modelId="{034BBCAF-169A-4921-B520-B1584C3AEEE7}" type="pres">
      <dgm:prSet presAssocID="{2977A9E6-473D-410F-8A7B-D0CCAFA8E7E7}" presName="tile1text" presStyleLbl="node1" presStyleIdx="0" presStyleCnt="4">
        <dgm:presLayoutVars>
          <dgm:chMax val="0"/>
          <dgm:chPref val="0"/>
          <dgm:bulletEnabled val="1"/>
        </dgm:presLayoutVars>
      </dgm:prSet>
      <dgm:spPr/>
      <dgm:t>
        <a:bodyPr/>
        <a:lstStyle/>
        <a:p>
          <a:endParaRPr lang="en-US"/>
        </a:p>
      </dgm:t>
    </dgm:pt>
    <dgm:pt modelId="{610CF341-4F90-4509-89AA-AAFAE195A955}" type="pres">
      <dgm:prSet presAssocID="{2977A9E6-473D-410F-8A7B-D0CCAFA8E7E7}" presName="tile2" presStyleLbl="node1" presStyleIdx="1" presStyleCnt="4"/>
      <dgm:spPr/>
    </dgm:pt>
    <dgm:pt modelId="{10615B43-6EAD-47C2-BD68-2E672CE18DC8}" type="pres">
      <dgm:prSet presAssocID="{2977A9E6-473D-410F-8A7B-D0CCAFA8E7E7}" presName="tile2text" presStyleLbl="node1" presStyleIdx="1" presStyleCnt="4">
        <dgm:presLayoutVars>
          <dgm:chMax val="0"/>
          <dgm:chPref val="0"/>
          <dgm:bulletEnabled val="1"/>
        </dgm:presLayoutVars>
      </dgm:prSet>
      <dgm:spPr/>
    </dgm:pt>
    <dgm:pt modelId="{797B1D00-24D8-480A-824E-79EFD8BED8D5}" type="pres">
      <dgm:prSet presAssocID="{2977A9E6-473D-410F-8A7B-D0CCAFA8E7E7}" presName="tile3" presStyleLbl="node1" presStyleIdx="2" presStyleCnt="4"/>
      <dgm:spPr/>
      <dgm:t>
        <a:bodyPr/>
        <a:lstStyle/>
        <a:p>
          <a:endParaRPr lang="en-US"/>
        </a:p>
      </dgm:t>
    </dgm:pt>
    <dgm:pt modelId="{2B5575D3-ABAC-4247-9BD1-72CCFBEFEC2F}" type="pres">
      <dgm:prSet presAssocID="{2977A9E6-473D-410F-8A7B-D0CCAFA8E7E7}" presName="tile3text" presStyleLbl="node1" presStyleIdx="2" presStyleCnt="4">
        <dgm:presLayoutVars>
          <dgm:chMax val="0"/>
          <dgm:chPref val="0"/>
          <dgm:bulletEnabled val="1"/>
        </dgm:presLayoutVars>
      </dgm:prSet>
      <dgm:spPr/>
      <dgm:t>
        <a:bodyPr/>
        <a:lstStyle/>
        <a:p>
          <a:endParaRPr lang="en-US"/>
        </a:p>
      </dgm:t>
    </dgm:pt>
    <dgm:pt modelId="{4EDFC817-4D5B-4F65-BC33-76C2515ACC66}" type="pres">
      <dgm:prSet presAssocID="{2977A9E6-473D-410F-8A7B-D0CCAFA8E7E7}" presName="tile4" presStyleLbl="node1" presStyleIdx="3" presStyleCnt="4"/>
      <dgm:spPr/>
      <dgm:t>
        <a:bodyPr/>
        <a:lstStyle/>
        <a:p>
          <a:endParaRPr lang="en-US"/>
        </a:p>
      </dgm:t>
    </dgm:pt>
    <dgm:pt modelId="{DE8CA21E-BD11-4C7D-A592-3413BF930FC4}" type="pres">
      <dgm:prSet presAssocID="{2977A9E6-473D-410F-8A7B-D0CCAFA8E7E7}" presName="tile4text" presStyleLbl="node1" presStyleIdx="3" presStyleCnt="4">
        <dgm:presLayoutVars>
          <dgm:chMax val="0"/>
          <dgm:chPref val="0"/>
          <dgm:bulletEnabled val="1"/>
        </dgm:presLayoutVars>
      </dgm:prSet>
      <dgm:spPr/>
      <dgm:t>
        <a:bodyPr/>
        <a:lstStyle/>
        <a:p>
          <a:endParaRPr lang="en-US"/>
        </a:p>
      </dgm:t>
    </dgm:pt>
    <dgm:pt modelId="{D0224471-0407-4C13-B1B7-511265EC679E}" type="pres">
      <dgm:prSet presAssocID="{2977A9E6-473D-410F-8A7B-D0CCAFA8E7E7}" presName="centerTile" presStyleLbl="fgShp" presStyleIdx="0" presStyleCnt="1">
        <dgm:presLayoutVars>
          <dgm:chMax val="0"/>
          <dgm:chPref val="0"/>
        </dgm:presLayoutVars>
      </dgm:prSet>
      <dgm:spPr/>
    </dgm:pt>
  </dgm:ptLst>
  <dgm:cxnLst>
    <dgm:cxn modelId="{B92D049C-AB39-4DD0-A5B6-A5C55F1F00E6}" type="presOf" srcId="{B979580F-34EA-4C34-88B4-246A1C711E27}" destId="{D0224471-0407-4C13-B1B7-511265EC679E}" srcOrd="0" destOrd="0" presId="urn:microsoft.com/office/officeart/2005/8/layout/matrix1"/>
    <dgm:cxn modelId="{CBDA8B61-043E-4444-AF60-66531511EEA1}" srcId="{B979580F-34EA-4C34-88B4-246A1C711E27}" destId="{DCD412C8-B5B0-4392-A781-D932D31D7BAF}" srcOrd="3" destOrd="0" parTransId="{44F236BB-4786-4DB6-88D8-32470A847CB2}" sibTransId="{0D9D2F9E-A529-4FA5-9FDB-8003DA7C708F}"/>
    <dgm:cxn modelId="{5BF2C7AC-572B-46EC-97C5-70C4FEF82A6A}" type="presOf" srcId="{A6DE009B-4AF9-4351-8BC8-0BA8244C6D97}" destId="{6B741147-817C-48B9-8991-755D1517886F}" srcOrd="0" destOrd="0" presId="urn:microsoft.com/office/officeart/2005/8/layout/matrix1"/>
    <dgm:cxn modelId="{D81718C3-12E9-4795-93A6-06095C36A700}" srcId="{B979580F-34EA-4C34-88B4-246A1C711E27}" destId="{92EB2F2D-053B-48C7-BAE8-F785F60CFFCE}" srcOrd="2" destOrd="0" parTransId="{AAD41AB6-7EDC-4083-8293-B5A6B5DDE554}" sibTransId="{64F19BEC-B79D-4605-B0D8-A184356C87EA}"/>
    <dgm:cxn modelId="{17B971CA-8C39-4F0C-B29C-0DCCC9B5EB60}" type="presOf" srcId="{DCD412C8-B5B0-4392-A781-D932D31D7BAF}" destId="{4EDFC817-4D5B-4F65-BC33-76C2515ACC66}" srcOrd="0" destOrd="0" presId="urn:microsoft.com/office/officeart/2005/8/layout/matrix1"/>
    <dgm:cxn modelId="{823EB6E3-F7AD-40B9-83C3-9606C314F4BC}" type="presOf" srcId="{92EB2F2D-053B-48C7-BAE8-F785F60CFFCE}" destId="{2B5575D3-ABAC-4247-9BD1-72CCFBEFEC2F}" srcOrd="1" destOrd="0" presId="urn:microsoft.com/office/officeart/2005/8/layout/matrix1"/>
    <dgm:cxn modelId="{21A2AFF2-8083-4621-AD94-237E6382CE8A}" type="presOf" srcId="{D5678763-AB6F-4805-84C0-7BC2CE20CB3E}" destId="{10615B43-6EAD-47C2-BD68-2E672CE18DC8}" srcOrd="1" destOrd="0" presId="urn:microsoft.com/office/officeart/2005/8/layout/matrix1"/>
    <dgm:cxn modelId="{3A565055-D4D5-4639-B5D2-60D5E00AFBBB}" type="presOf" srcId="{DCD412C8-B5B0-4392-A781-D932D31D7BAF}" destId="{DE8CA21E-BD11-4C7D-A592-3413BF930FC4}" srcOrd="1" destOrd="0" presId="urn:microsoft.com/office/officeart/2005/8/layout/matrix1"/>
    <dgm:cxn modelId="{4DFC036D-50F4-46F6-9E91-27B3F5A99E85}" type="presOf" srcId="{92EB2F2D-053B-48C7-BAE8-F785F60CFFCE}" destId="{797B1D00-24D8-480A-824E-79EFD8BED8D5}" srcOrd="0" destOrd="0" presId="urn:microsoft.com/office/officeart/2005/8/layout/matrix1"/>
    <dgm:cxn modelId="{1B4A9E60-F595-42E4-A857-24255AE62BD5}" srcId="{B979580F-34EA-4C34-88B4-246A1C711E27}" destId="{A6DE009B-4AF9-4351-8BC8-0BA8244C6D97}" srcOrd="0" destOrd="0" parTransId="{DB306E8B-8A2D-41E8-BF0C-248D420CCC3F}" sibTransId="{8BBA1C78-5B5E-47B8-85C0-13220EEF78BF}"/>
    <dgm:cxn modelId="{F2A512B9-8DD7-44DD-9040-382932A458F8}" srcId="{2977A9E6-473D-410F-8A7B-D0CCAFA8E7E7}" destId="{B979580F-34EA-4C34-88B4-246A1C711E27}" srcOrd="0" destOrd="0" parTransId="{543BE40E-FB78-48BD-B317-68075B1FD1BA}" sibTransId="{B34ECC7E-21D2-4639-AD38-B8D75BF699A1}"/>
    <dgm:cxn modelId="{C262098C-9275-4E5F-9A48-0641676AB172}" srcId="{B979580F-34EA-4C34-88B4-246A1C711E27}" destId="{D5678763-AB6F-4805-84C0-7BC2CE20CB3E}" srcOrd="1" destOrd="0" parTransId="{5CDFC536-026C-400C-A445-8C45EBB373E2}" sibTransId="{AA28B2C0-9FF1-46D3-BB5F-F30DACEAEAAF}"/>
    <dgm:cxn modelId="{5BC9AF61-4269-44CF-9842-9F1F6193DF7C}" type="presOf" srcId="{D5678763-AB6F-4805-84C0-7BC2CE20CB3E}" destId="{610CF341-4F90-4509-89AA-AAFAE195A955}" srcOrd="0" destOrd="0" presId="urn:microsoft.com/office/officeart/2005/8/layout/matrix1"/>
    <dgm:cxn modelId="{83C97584-DEB0-4CBC-97E3-9D4C7F582176}" type="presOf" srcId="{A6DE009B-4AF9-4351-8BC8-0BA8244C6D97}" destId="{034BBCAF-169A-4921-B520-B1584C3AEEE7}" srcOrd="1" destOrd="0" presId="urn:microsoft.com/office/officeart/2005/8/layout/matrix1"/>
    <dgm:cxn modelId="{4F974BB1-C2E3-4A83-97A5-081BBB3661ED}" type="presOf" srcId="{2977A9E6-473D-410F-8A7B-D0CCAFA8E7E7}" destId="{76E70C9F-2F0E-4D6C-A719-8CBED774A18C}" srcOrd="0" destOrd="0" presId="urn:microsoft.com/office/officeart/2005/8/layout/matrix1"/>
    <dgm:cxn modelId="{BFFC19F1-900E-438E-86AD-F7D94879AA62}" type="presParOf" srcId="{76E70C9F-2F0E-4D6C-A719-8CBED774A18C}" destId="{DDB6597A-D6E4-4283-89E0-B10B18CD54EC}" srcOrd="0" destOrd="0" presId="urn:microsoft.com/office/officeart/2005/8/layout/matrix1"/>
    <dgm:cxn modelId="{DD58DB59-88EA-4E8E-9CAA-A135559DA88E}" type="presParOf" srcId="{DDB6597A-D6E4-4283-89E0-B10B18CD54EC}" destId="{6B741147-817C-48B9-8991-755D1517886F}" srcOrd="0" destOrd="0" presId="urn:microsoft.com/office/officeart/2005/8/layout/matrix1"/>
    <dgm:cxn modelId="{8FCC9253-6FE3-4D23-A627-65CDC56B95C7}" type="presParOf" srcId="{DDB6597A-D6E4-4283-89E0-B10B18CD54EC}" destId="{034BBCAF-169A-4921-B520-B1584C3AEEE7}" srcOrd="1" destOrd="0" presId="urn:microsoft.com/office/officeart/2005/8/layout/matrix1"/>
    <dgm:cxn modelId="{6058D725-120D-4A43-86BA-74FC269E9159}" type="presParOf" srcId="{DDB6597A-D6E4-4283-89E0-B10B18CD54EC}" destId="{610CF341-4F90-4509-89AA-AAFAE195A955}" srcOrd="2" destOrd="0" presId="urn:microsoft.com/office/officeart/2005/8/layout/matrix1"/>
    <dgm:cxn modelId="{A3FB27A0-017D-4020-9D91-213E19320708}" type="presParOf" srcId="{DDB6597A-D6E4-4283-89E0-B10B18CD54EC}" destId="{10615B43-6EAD-47C2-BD68-2E672CE18DC8}" srcOrd="3" destOrd="0" presId="urn:microsoft.com/office/officeart/2005/8/layout/matrix1"/>
    <dgm:cxn modelId="{E3EE1EC0-353B-4626-ADC0-701149DA0499}" type="presParOf" srcId="{DDB6597A-D6E4-4283-89E0-B10B18CD54EC}" destId="{797B1D00-24D8-480A-824E-79EFD8BED8D5}" srcOrd="4" destOrd="0" presId="urn:microsoft.com/office/officeart/2005/8/layout/matrix1"/>
    <dgm:cxn modelId="{DF08C5F9-EC8C-4899-BF62-EB2879124886}" type="presParOf" srcId="{DDB6597A-D6E4-4283-89E0-B10B18CD54EC}" destId="{2B5575D3-ABAC-4247-9BD1-72CCFBEFEC2F}" srcOrd="5" destOrd="0" presId="urn:microsoft.com/office/officeart/2005/8/layout/matrix1"/>
    <dgm:cxn modelId="{4A1FD181-6D50-4C3C-BC7B-9B66986B32B2}" type="presParOf" srcId="{DDB6597A-D6E4-4283-89E0-B10B18CD54EC}" destId="{4EDFC817-4D5B-4F65-BC33-76C2515ACC66}" srcOrd="6" destOrd="0" presId="urn:microsoft.com/office/officeart/2005/8/layout/matrix1"/>
    <dgm:cxn modelId="{021567F5-D95B-4743-97A5-A1C47773C163}" type="presParOf" srcId="{DDB6597A-D6E4-4283-89E0-B10B18CD54EC}" destId="{DE8CA21E-BD11-4C7D-A592-3413BF930FC4}" srcOrd="7" destOrd="0" presId="urn:microsoft.com/office/officeart/2005/8/layout/matrix1"/>
    <dgm:cxn modelId="{EC690BC5-6C00-4D17-90C9-A3C431B07E39}" type="presParOf" srcId="{76E70C9F-2F0E-4D6C-A719-8CBED774A18C}" destId="{D0224471-0407-4C13-B1B7-511265EC679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F6465-289F-4DB3-958C-34BB86442FBF}">
      <dsp:nvSpPr>
        <dsp:cNvPr id="0" name=""/>
        <dsp:cNvSpPr/>
      </dsp:nvSpPr>
      <dsp:spPr>
        <a:xfrm>
          <a:off x="2760639" y="1168345"/>
          <a:ext cx="2708321" cy="2708321"/>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th-TH" sz="3000" kern="1200" dirty="0" smtClean="0"/>
            <a:t>ภาษา</a:t>
          </a:r>
        </a:p>
        <a:p>
          <a:pPr lvl="0" algn="ctr" defTabSz="1333500">
            <a:lnSpc>
              <a:spcPct val="90000"/>
            </a:lnSpc>
            <a:spcBef>
              <a:spcPct val="0"/>
            </a:spcBef>
            <a:spcAft>
              <a:spcPct val="35000"/>
            </a:spcAft>
          </a:pPr>
          <a:r>
            <a:rPr lang="en-US" sz="3000" kern="1200" dirty="0" smtClean="0"/>
            <a:t>(language)</a:t>
          </a:r>
          <a:endParaRPr lang="en-US" sz="3000" kern="1200" dirty="0"/>
        </a:p>
      </dsp:txBody>
      <dsp:txXfrm>
        <a:off x="3157263" y="1564969"/>
        <a:ext cx="1915073" cy="1915073"/>
      </dsp:txXfrm>
    </dsp:sp>
    <dsp:sp modelId="{B89C5C17-F12B-48FC-ABB7-FE2E9FA54CA1}">
      <dsp:nvSpPr>
        <dsp:cNvPr id="0" name=""/>
        <dsp:cNvSpPr/>
      </dsp:nvSpPr>
      <dsp:spPr>
        <a:xfrm>
          <a:off x="3437719" y="83558"/>
          <a:ext cx="1354160" cy="135416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h-TH" sz="1800" kern="1200" dirty="0" smtClean="0"/>
            <a:t>อกาลิโก</a:t>
          </a:r>
        </a:p>
        <a:p>
          <a:pPr lvl="0" algn="ctr" defTabSz="800100">
            <a:lnSpc>
              <a:spcPct val="90000"/>
            </a:lnSpc>
            <a:spcBef>
              <a:spcPct val="0"/>
            </a:spcBef>
            <a:spcAft>
              <a:spcPct val="35000"/>
            </a:spcAft>
          </a:pPr>
          <a:r>
            <a:rPr lang="en-US" sz="1800" kern="1200" dirty="0" smtClean="0"/>
            <a:t>Timeless</a:t>
          </a:r>
          <a:endParaRPr lang="en-US" sz="1800" kern="1200" dirty="0"/>
        </a:p>
      </dsp:txBody>
      <dsp:txXfrm>
        <a:off x="3636031" y="281870"/>
        <a:ext cx="957536" cy="957536"/>
      </dsp:txXfrm>
    </dsp:sp>
    <dsp:sp modelId="{FDA52C9C-CE89-4E11-8C59-7E8E6EA64987}">
      <dsp:nvSpPr>
        <dsp:cNvPr id="0" name=""/>
        <dsp:cNvSpPr/>
      </dsp:nvSpPr>
      <dsp:spPr>
        <a:xfrm>
          <a:off x="5113355" y="1300978"/>
          <a:ext cx="1354160" cy="135416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h-TH" sz="1800" kern="1200" dirty="0" smtClean="0"/>
            <a:t>ทุกวัย</a:t>
          </a:r>
        </a:p>
        <a:p>
          <a:pPr lvl="0" algn="ctr" defTabSz="800100">
            <a:lnSpc>
              <a:spcPct val="90000"/>
            </a:lnSpc>
            <a:spcBef>
              <a:spcPct val="0"/>
            </a:spcBef>
            <a:spcAft>
              <a:spcPct val="35000"/>
            </a:spcAft>
          </a:pPr>
          <a:r>
            <a:rPr lang="en-US" sz="1800" kern="1200" dirty="0" smtClean="0"/>
            <a:t>No limited age</a:t>
          </a:r>
          <a:endParaRPr lang="en-US" sz="1800" kern="1200" dirty="0"/>
        </a:p>
      </dsp:txBody>
      <dsp:txXfrm>
        <a:off x="5311667" y="1499290"/>
        <a:ext cx="957536" cy="957536"/>
      </dsp:txXfrm>
    </dsp:sp>
    <dsp:sp modelId="{6BC1D231-BD27-4A01-B83A-11BE83EB59C5}">
      <dsp:nvSpPr>
        <dsp:cNvPr id="0" name=""/>
        <dsp:cNvSpPr/>
      </dsp:nvSpPr>
      <dsp:spPr>
        <a:xfrm>
          <a:off x="4473319" y="3270806"/>
          <a:ext cx="1354160" cy="1354160"/>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h-TH" sz="1600" kern="1200" dirty="0" smtClean="0"/>
            <a:t>ไม่จำกัดจำนวน</a:t>
          </a:r>
        </a:p>
        <a:p>
          <a:pPr lvl="0" algn="ctr" defTabSz="711200">
            <a:lnSpc>
              <a:spcPct val="90000"/>
            </a:lnSpc>
            <a:spcBef>
              <a:spcPct val="0"/>
            </a:spcBef>
            <a:spcAft>
              <a:spcPct val="35000"/>
            </a:spcAft>
          </a:pPr>
          <a:r>
            <a:rPr lang="en-US" sz="1600" kern="1200" dirty="0" smtClean="0"/>
            <a:t>No limited number</a:t>
          </a:r>
          <a:endParaRPr lang="en-US" sz="1600" kern="1200" dirty="0"/>
        </a:p>
      </dsp:txBody>
      <dsp:txXfrm>
        <a:off x="4671631" y="3469118"/>
        <a:ext cx="957536" cy="957536"/>
      </dsp:txXfrm>
    </dsp:sp>
    <dsp:sp modelId="{8F0E14A1-F990-4840-96DF-0605C46B7045}">
      <dsp:nvSpPr>
        <dsp:cNvPr id="0" name=""/>
        <dsp:cNvSpPr/>
      </dsp:nvSpPr>
      <dsp:spPr>
        <a:xfrm>
          <a:off x="2402119" y="3270806"/>
          <a:ext cx="1354160" cy="1354160"/>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h-TH" sz="1600" kern="1200" dirty="0" smtClean="0"/>
            <a:t>ไม่มีอาณาเขต</a:t>
          </a:r>
        </a:p>
        <a:p>
          <a:pPr lvl="0" algn="ctr" defTabSz="711200">
            <a:lnSpc>
              <a:spcPct val="90000"/>
            </a:lnSpc>
            <a:spcBef>
              <a:spcPct val="0"/>
            </a:spcBef>
            <a:spcAft>
              <a:spcPct val="35000"/>
            </a:spcAft>
          </a:pPr>
          <a:r>
            <a:rPr lang="en-US" sz="1600" kern="1200" dirty="0" smtClean="0"/>
            <a:t>No boundary</a:t>
          </a:r>
          <a:endParaRPr lang="en-US" sz="1600" kern="1200" dirty="0"/>
        </a:p>
      </dsp:txBody>
      <dsp:txXfrm>
        <a:off x="2600431" y="3469118"/>
        <a:ext cx="957536" cy="957536"/>
      </dsp:txXfrm>
    </dsp:sp>
    <dsp:sp modelId="{DFFF9772-0DFE-4D95-909A-97EE4656985E}">
      <dsp:nvSpPr>
        <dsp:cNvPr id="0" name=""/>
        <dsp:cNvSpPr/>
      </dsp:nvSpPr>
      <dsp:spPr>
        <a:xfrm>
          <a:off x="1762084" y="1300978"/>
          <a:ext cx="1354160" cy="135416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h-TH" sz="1800" kern="1200" dirty="0" smtClean="0"/>
            <a:t>เครื่องมือการสื่อสาร</a:t>
          </a:r>
          <a:endParaRPr lang="en-US" sz="1800" kern="1200" dirty="0" smtClean="0"/>
        </a:p>
        <a:p>
          <a:pPr lvl="0" algn="ctr" defTabSz="800100">
            <a:lnSpc>
              <a:spcPct val="90000"/>
            </a:lnSpc>
            <a:spcBef>
              <a:spcPct val="0"/>
            </a:spcBef>
            <a:spcAft>
              <a:spcPct val="35000"/>
            </a:spcAft>
          </a:pPr>
          <a:r>
            <a:rPr lang="en-US" sz="1000" kern="1200" dirty="0" smtClean="0"/>
            <a:t>Tool of communication</a:t>
          </a:r>
          <a:endParaRPr lang="en-US" sz="1000" kern="1200" dirty="0"/>
        </a:p>
      </dsp:txBody>
      <dsp:txXfrm>
        <a:off x="1960396" y="1499290"/>
        <a:ext cx="957536" cy="9575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15B6B-3BE2-4DF7-817C-C06832365779}">
      <dsp:nvSpPr>
        <dsp:cNvPr id="0" name=""/>
        <dsp:cNvSpPr/>
      </dsp:nvSpPr>
      <dsp:spPr>
        <a:xfrm>
          <a:off x="3553626" y="2399391"/>
          <a:ext cx="110404" cy="110404"/>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6BC7F5-5F2E-45FE-BAFA-02CAD0FD3E6A}">
      <dsp:nvSpPr>
        <dsp:cNvPr id="0" name=""/>
        <dsp:cNvSpPr/>
      </dsp:nvSpPr>
      <dsp:spPr>
        <a:xfrm>
          <a:off x="3456912" y="2554380"/>
          <a:ext cx="110404" cy="110404"/>
        </a:xfrm>
        <a:prstGeom prst="ellipse">
          <a:avLst/>
        </a:prstGeom>
        <a:solidFill>
          <a:schemeClr val="accent4">
            <a:hueOff val="201602"/>
            <a:satOff val="-660"/>
            <a:lumOff val="0"/>
            <a:alphaOff val="0"/>
          </a:schemeClr>
        </a:solidFill>
        <a:ln w="25400" cap="flat" cmpd="sng" algn="ctr">
          <a:solidFill>
            <a:schemeClr val="accent4">
              <a:hueOff val="201602"/>
              <a:satOff val="-66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C6E66C-2F30-4083-84EB-464783A45DA3}">
      <dsp:nvSpPr>
        <dsp:cNvPr id="0" name=""/>
        <dsp:cNvSpPr/>
      </dsp:nvSpPr>
      <dsp:spPr>
        <a:xfrm>
          <a:off x="3341650" y="2688568"/>
          <a:ext cx="110404" cy="110404"/>
        </a:xfrm>
        <a:prstGeom prst="ellipse">
          <a:avLst/>
        </a:prstGeom>
        <a:solidFill>
          <a:schemeClr val="accent4">
            <a:hueOff val="403205"/>
            <a:satOff val="-1320"/>
            <a:lumOff val="0"/>
            <a:alphaOff val="0"/>
          </a:schemeClr>
        </a:solidFill>
        <a:ln w="25400" cap="flat" cmpd="sng" algn="ctr">
          <a:solidFill>
            <a:schemeClr val="accent4">
              <a:hueOff val="403205"/>
              <a:satOff val="-132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4FC115-D2CD-47E9-A265-761B90196BC2}">
      <dsp:nvSpPr>
        <dsp:cNvPr id="0" name=""/>
        <dsp:cNvSpPr/>
      </dsp:nvSpPr>
      <dsp:spPr>
        <a:xfrm>
          <a:off x="3479434" y="839534"/>
          <a:ext cx="110404" cy="110404"/>
        </a:xfrm>
        <a:prstGeom prst="ellipse">
          <a:avLst/>
        </a:prstGeom>
        <a:solidFill>
          <a:schemeClr val="accent4">
            <a:hueOff val="604807"/>
            <a:satOff val="-1980"/>
            <a:lumOff val="0"/>
            <a:alphaOff val="0"/>
          </a:schemeClr>
        </a:solidFill>
        <a:ln w="25400" cap="flat" cmpd="sng" algn="ctr">
          <a:solidFill>
            <a:schemeClr val="accent4">
              <a:hueOff val="604807"/>
              <a:satOff val="-198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991E86-C4D0-4A25-B5ED-A39671646BDA}">
      <dsp:nvSpPr>
        <dsp:cNvPr id="0" name=""/>
        <dsp:cNvSpPr/>
      </dsp:nvSpPr>
      <dsp:spPr>
        <a:xfrm>
          <a:off x="3626935" y="751638"/>
          <a:ext cx="110404" cy="110404"/>
        </a:xfrm>
        <a:prstGeom prst="ellipse">
          <a:avLst/>
        </a:prstGeom>
        <a:solidFill>
          <a:schemeClr val="accent4">
            <a:hueOff val="806409"/>
            <a:satOff val="-2640"/>
            <a:lumOff val="0"/>
            <a:alphaOff val="0"/>
          </a:schemeClr>
        </a:solidFill>
        <a:ln w="25400" cap="flat" cmpd="sng" algn="ctr">
          <a:solidFill>
            <a:schemeClr val="accent4">
              <a:hueOff val="806409"/>
              <a:satOff val="-264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F33E71-BA0C-409C-A201-8E50E837770A}">
      <dsp:nvSpPr>
        <dsp:cNvPr id="0" name=""/>
        <dsp:cNvSpPr/>
      </dsp:nvSpPr>
      <dsp:spPr>
        <a:xfrm>
          <a:off x="3773993" y="663742"/>
          <a:ext cx="110404" cy="110404"/>
        </a:xfrm>
        <a:prstGeom prst="ellipse">
          <a:avLst/>
        </a:prstGeom>
        <a:solidFill>
          <a:schemeClr val="accent4">
            <a:hueOff val="1008011"/>
            <a:satOff val="-3300"/>
            <a:lumOff val="0"/>
            <a:alphaOff val="0"/>
          </a:schemeClr>
        </a:solidFill>
        <a:ln w="25400" cap="flat" cmpd="sng" algn="ctr">
          <a:solidFill>
            <a:schemeClr val="accent4">
              <a:hueOff val="1008011"/>
              <a:satOff val="-330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5B3291-EEC9-4116-AD8C-9389F66B7F36}">
      <dsp:nvSpPr>
        <dsp:cNvPr id="0" name=""/>
        <dsp:cNvSpPr/>
      </dsp:nvSpPr>
      <dsp:spPr>
        <a:xfrm>
          <a:off x="3921052" y="751638"/>
          <a:ext cx="110404" cy="110404"/>
        </a:xfrm>
        <a:prstGeom prst="ellipse">
          <a:avLst/>
        </a:prstGeom>
        <a:solidFill>
          <a:schemeClr val="accent4">
            <a:hueOff val="1209614"/>
            <a:satOff val="-3960"/>
            <a:lumOff val="0"/>
            <a:alphaOff val="0"/>
          </a:schemeClr>
        </a:solidFill>
        <a:ln w="25400" cap="flat" cmpd="sng" algn="ctr">
          <a:solidFill>
            <a:schemeClr val="accent4">
              <a:hueOff val="1209614"/>
              <a:satOff val="-396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C986E4-7C1E-43C0-BD8A-BA746E51FE11}">
      <dsp:nvSpPr>
        <dsp:cNvPr id="0" name=""/>
        <dsp:cNvSpPr/>
      </dsp:nvSpPr>
      <dsp:spPr>
        <a:xfrm>
          <a:off x="4068552" y="839534"/>
          <a:ext cx="110404" cy="110404"/>
        </a:xfrm>
        <a:prstGeom prst="ellipse">
          <a:avLst/>
        </a:prstGeom>
        <a:solidFill>
          <a:schemeClr val="accent4">
            <a:hueOff val="1411216"/>
            <a:satOff val="-4620"/>
            <a:lumOff val="0"/>
            <a:alphaOff val="0"/>
          </a:schemeClr>
        </a:solidFill>
        <a:ln w="25400" cap="flat" cmpd="sng" algn="ctr">
          <a:solidFill>
            <a:schemeClr val="accent4">
              <a:hueOff val="1411216"/>
              <a:satOff val="-462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6A8220-8517-43F8-BA52-8E94C8F6F04D}">
      <dsp:nvSpPr>
        <dsp:cNvPr id="0" name=""/>
        <dsp:cNvSpPr/>
      </dsp:nvSpPr>
      <dsp:spPr>
        <a:xfrm>
          <a:off x="3773993" y="849202"/>
          <a:ext cx="110404" cy="110404"/>
        </a:xfrm>
        <a:prstGeom prst="ellipse">
          <a:avLst/>
        </a:prstGeom>
        <a:solidFill>
          <a:schemeClr val="accent4">
            <a:hueOff val="1612818"/>
            <a:satOff val="-5280"/>
            <a:lumOff val="0"/>
            <a:alphaOff val="0"/>
          </a:schemeClr>
        </a:solidFill>
        <a:ln w="25400" cap="flat" cmpd="sng" algn="ctr">
          <a:solidFill>
            <a:schemeClr val="accent4">
              <a:hueOff val="1612818"/>
              <a:satOff val="-528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497E2-1DCE-43AD-AF81-77973D0D6191}">
      <dsp:nvSpPr>
        <dsp:cNvPr id="0" name=""/>
        <dsp:cNvSpPr/>
      </dsp:nvSpPr>
      <dsp:spPr>
        <a:xfrm>
          <a:off x="3773993" y="1034662"/>
          <a:ext cx="110404" cy="110404"/>
        </a:xfrm>
        <a:prstGeom prst="ellipse">
          <a:avLst/>
        </a:prstGeom>
        <a:solidFill>
          <a:schemeClr val="accent4">
            <a:hueOff val="1814420"/>
            <a:satOff val="-5940"/>
            <a:lumOff val="0"/>
            <a:alphaOff val="0"/>
          </a:schemeClr>
        </a:solidFill>
        <a:ln w="25400" cap="flat" cmpd="sng" algn="ctr">
          <a:solidFill>
            <a:schemeClr val="accent4">
              <a:hueOff val="1814420"/>
              <a:satOff val="-594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C0547E-C82E-49EA-A231-28572F0E225B}">
      <dsp:nvSpPr>
        <dsp:cNvPr id="0" name=""/>
        <dsp:cNvSpPr/>
      </dsp:nvSpPr>
      <dsp:spPr>
        <a:xfrm>
          <a:off x="533402" y="3058583"/>
          <a:ext cx="7010402" cy="126717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4021"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English =&gt; Indo-European =&gt; Affixation</a:t>
          </a:r>
          <a:endParaRPr lang="en-US" sz="2600" kern="1200" dirty="0"/>
        </a:p>
      </dsp:txBody>
      <dsp:txXfrm>
        <a:off x="595261" y="3120442"/>
        <a:ext cx="6886684" cy="1143461"/>
      </dsp:txXfrm>
    </dsp:sp>
    <dsp:sp modelId="{BF8A87CC-1E97-47B7-9361-FFE829D40D1F}">
      <dsp:nvSpPr>
        <dsp:cNvPr id="0" name=""/>
        <dsp:cNvSpPr/>
      </dsp:nvSpPr>
      <dsp:spPr>
        <a:xfrm>
          <a:off x="1447794" y="1984721"/>
          <a:ext cx="1104044" cy="110397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6C0852-ED2D-487F-A761-BB9603BC5CA1}">
      <dsp:nvSpPr>
        <dsp:cNvPr id="0" name=""/>
        <dsp:cNvSpPr/>
      </dsp:nvSpPr>
      <dsp:spPr>
        <a:xfrm>
          <a:off x="3038269" y="1722200"/>
          <a:ext cx="5191330" cy="1100725"/>
        </a:xfrm>
        <a:prstGeom prst="roundRect">
          <a:avLst/>
        </a:prstGeom>
        <a:solidFill>
          <a:schemeClr val="accent4">
            <a:hueOff val="1814420"/>
            <a:satOff val="-594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4021"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Thai =&gt; Sino-Tibetan =&gt; Tonal</a:t>
          </a:r>
          <a:endParaRPr lang="en-US" sz="2600" kern="1200" dirty="0"/>
        </a:p>
      </dsp:txBody>
      <dsp:txXfrm>
        <a:off x="3092002" y="1775933"/>
        <a:ext cx="5083864" cy="993259"/>
      </dsp:txXfrm>
    </dsp:sp>
    <dsp:sp modelId="{DE5F3592-8C8B-4C08-AB84-E699325860F8}">
      <dsp:nvSpPr>
        <dsp:cNvPr id="0" name=""/>
        <dsp:cNvSpPr/>
      </dsp:nvSpPr>
      <dsp:spPr>
        <a:xfrm>
          <a:off x="3124197" y="765524"/>
          <a:ext cx="1104044" cy="1103970"/>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3353A-CAAE-40C5-A384-1F0D2B6529DA}">
      <dsp:nvSpPr>
        <dsp:cNvPr id="0" name=""/>
        <dsp:cNvSpPr/>
      </dsp:nvSpPr>
      <dsp:spPr>
        <a:xfrm>
          <a:off x="721426" y="171"/>
          <a:ext cx="2120802" cy="1461233"/>
        </a:xfrm>
        <a:prstGeom prst="round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E81905-F38B-4A79-A330-6417B646C83B}">
      <dsp:nvSpPr>
        <dsp:cNvPr id="0" name=""/>
        <dsp:cNvSpPr/>
      </dsp:nvSpPr>
      <dsp:spPr>
        <a:xfrm>
          <a:off x="721426" y="1461404"/>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0" numCol="1" spcCol="1270" anchor="t" anchorCtr="0">
          <a:noAutofit/>
        </a:bodyPr>
        <a:lstStyle/>
        <a:p>
          <a:pPr lvl="0" algn="ctr" defTabSz="1377950">
            <a:lnSpc>
              <a:spcPct val="90000"/>
            </a:lnSpc>
            <a:spcBef>
              <a:spcPct val="0"/>
            </a:spcBef>
            <a:spcAft>
              <a:spcPct val="35000"/>
            </a:spcAft>
          </a:pPr>
          <a:r>
            <a:rPr lang="en-US" sz="3100" kern="1200" dirty="0" smtClean="0"/>
            <a:t>Listening</a:t>
          </a:r>
          <a:endParaRPr lang="en-US" sz="3100" kern="1200" dirty="0"/>
        </a:p>
      </dsp:txBody>
      <dsp:txXfrm>
        <a:off x="721426" y="1461404"/>
        <a:ext cx="2120802" cy="786817"/>
      </dsp:txXfrm>
    </dsp:sp>
    <dsp:sp modelId="{A04D66A4-E207-4FCD-9B64-A3D9D7EE83A0}">
      <dsp:nvSpPr>
        <dsp:cNvPr id="0" name=""/>
        <dsp:cNvSpPr/>
      </dsp:nvSpPr>
      <dsp:spPr>
        <a:xfrm>
          <a:off x="3054398" y="171"/>
          <a:ext cx="2120802" cy="1461233"/>
        </a:xfrm>
        <a:prstGeom prst="round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ADCB2B-15CB-49E2-BB49-C5D9139C5A62}">
      <dsp:nvSpPr>
        <dsp:cNvPr id="0" name=""/>
        <dsp:cNvSpPr/>
      </dsp:nvSpPr>
      <dsp:spPr>
        <a:xfrm>
          <a:off x="3054398" y="1461404"/>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0" numCol="1" spcCol="1270" anchor="t" anchorCtr="0">
          <a:noAutofit/>
        </a:bodyPr>
        <a:lstStyle/>
        <a:p>
          <a:pPr lvl="0" algn="ctr" defTabSz="1377950">
            <a:lnSpc>
              <a:spcPct val="90000"/>
            </a:lnSpc>
            <a:spcBef>
              <a:spcPct val="0"/>
            </a:spcBef>
            <a:spcAft>
              <a:spcPct val="35000"/>
            </a:spcAft>
          </a:pPr>
          <a:r>
            <a:rPr lang="en-US" sz="3100" kern="1200" dirty="0" smtClean="0"/>
            <a:t>Speaking</a:t>
          </a:r>
          <a:endParaRPr lang="en-US" sz="3100" kern="1200" dirty="0"/>
        </a:p>
      </dsp:txBody>
      <dsp:txXfrm>
        <a:off x="3054398" y="1461404"/>
        <a:ext cx="2120802" cy="786817"/>
      </dsp:txXfrm>
    </dsp:sp>
    <dsp:sp modelId="{6BD78EC0-5D61-4FB0-90A4-7B98866B1603}">
      <dsp:nvSpPr>
        <dsp:cNvPr id="0" name=""/>
        <dsp:cNvSpPr/>
      </dsp:nvSpPr>
      <dsp:spPr>
        <a:xfrm>
          <a:off x="5387370" y="171"/>
          <a:ext cx="2120802" cy="1461233"/>
        </a:xfrm>
        <a:prstGeom prst="round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18F06B-4D87-441F-8D46-ED467F7A3D5A}">
      <dsp:nvSpPr>
        <dsp:cNvPr id="0" name=""/>
        <dsp:cNvSpPr/>
      </dsp:nvSpPr>
      <dsp:spPr>
        <a:xfrm>
          <a:off x="5387370" y="1461404"/>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0" numCol="1" spcCol="1270" anchor="t" anchorCtr="0">
          <a:noAutofit/>
        </a:bodyPr>
        <a:lstStyle/>
        <a:p>
          <a:pPr lvl="0" algn="ctr" defTabSz="1377950">
            <a:lnSpc>
              <a:spcPct val="90000"/>
            </a:lnSpc>
            <a:spcBef>
              <a:spcPct val="0"/>
            </a:spcBef>
            <a:spcAft>
              <a:spcPct val="35000"/>
            </a:spcAft>
          </a:pPr>
          <a:r>
            <a:rPr lang="en-US" sz="3100" kern="1200" dirty="0" smtClean="0"/>
            <a:t>Reading</a:t>
          </a:r>
          <a:endParaRPr lang="en-US" sz="3100" kern="1200" dirty="0"/>
        </a:p>
      </dsp:txBody>
      <dsp:txXfrm>
        <a:off x="5387370" y="1461404"/>
        <a:ext cx="2120802" cy="786817"/>
      </dsp:txXfrm>
    </dsp:sp>
    <dsp:sp modelId="{DF507F49-059D-4C95-A328-7F9ADBA8FF19}">
      <dsp:nvSpPr>
        <dsp:cNvPr id="0" name=""/>
        <dsp:cNvSpPr/>
      </dsp:nvSpPr>
      <dsp:spPr>
        <a:xfrm>
          <a:off x="3054398" y="2460302"/>
          <a:ext cx="2120802" cy="1461233"/>
        </a:xfrm>
        <a:prstGeom prst="round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B1261D-A31A-4593-B075-209F508A3F84}">
      <dsp:nvSpPr>
        <dsp:cNvPr id="0" name=""/>
        <dsp:cNvSpPr/>
      </dsp:nvSpPr>
      <dsp:spPr>
        <a:xfrm>
          <a:off x="3054398" y="3921535"/>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0" numCol="1" spcCol="1270" anchor="t" anchorCtr="0">
          <a:noAutofit/>
        </a:bodyPr>
        <a:lstStyle/>
        <a:p>
          <a:pPr lvl="0" algn="ctr" defTabSz="1377950">
            <a:lnSpc>
              <a:spcPct val="90000"/>
            </a:lnSpc>
            <a:spcBef>
              <a:spcPct val="0"/>
            </a:spcBef>
            <a:spcAft>
              <a:spcPct val="35000"/>
            </a:spcAft>
          </a:pPr>
          <a:r>
            <a:rPr lang="en-US" sz="3100" kern="1200" dirty="0" smtClean="0"/>
            <a:t>Writing</a:t>
          </a:r>
          <a:endParaRPr lang="en-US" sz="3100" kern="1200" dirty="0"/>
        </a:p>
      </dsp:txBody>
      <dsp:txXfrm>
        <a:off x="3054398" y="3921535"/>
        <a:ext cx="2120802" cy="7868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FFE1EE-FD8D-44BF-B12B-0CB355AB0EA8}">
      <dsp:nvSpPr>
        <dsp:cNvPr id="0" name=""/>
        <dsp:cNvSpPr/>
      </dsp:nvSpPr>
      <dsp:spPr>
        <a:xfrm>
          <a:off x="2209815" y="304790"/>
          <a:ext cx="3955161" cy="3955161"/>
        </a:xfrm>
        <a:prstGeom prst="pie">
          <a:avLst>
            <a:gd name="adj1" fmla="val 16200000"/>
            <a:gd name="adj2" fmla="val 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priority</a:t>
          </a:r>
          <a:endParaRPr lang="en-US" sz="2800" kern="1200" dirty="0"/>
        </a:p>
      </dsp:txBody>
      <dsp:txXfrm>
        <a:off x="4309346" y="1124544"/>
        <a:ext cx="1459642" cy="1082960"/>
      </dsp:txXfrm>
    </dsp:sp>
    <dsp:sp modelId="{EA6F674A-3BB0-4EBC-8047-8BA57F85D012}">
      <dsp:nvSpPr>
        <dsp:cNvPr id="0" name=""/>
        <dsp:cNvSpPr/>
      </dsp:nvSpPr>
      <dsp:spPr>
        <a:xfrm>
          <a:off x="2185609" y="425072"/>
          <a:ext cx="3955161" cy="3955161"/>
        </a:xfrm>
        <a:prstGeom prst="pie">
          <a:avLst>
            <a:gd name="adj1" fmla="val 0"/>
            <a:gd name="adj2" fmla="val 5400000"/>
          </a:avLst>
        </a:prstGeom>
        <a:solidFill>
          <a:schemeClr val="accent4">
            <a:hueOff val="604807"/>
            <a:satOff val="-198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From texts</a:t>
          </a:r>
          <a:endParaRPr lang="en-US" sz="2800" kern="1200" dirty="0"/>
        </a:p>
      </dsp:txBody>
      <dsp:txXfrm>
        <a:off x="4285141" y="2477518"/>
        <a:ext cx="1459642" cy="1082960"/>
      </dsp:txXfrm>
    </dsp:sp>
    <dsp:sp modelId="{705EE9D0-3595-45B9-BAEE-6418C3385400}">
      <dsp:nvSpPr>
        <dsp:cNvPr id="0" name=""/>
        <dsp:cNvSpPr/>
      </dsp:nvSpPr>
      <dsp:spPr>
        <a:xfrm>
          <a:off x="2052829" y="425072"/>
          <a:ext cx="3955161" cy="3955161"/>
        </a:xfrm>
        <a:prstGeom prst="pie">
          <a:avLst>
            <a:gd name="adj1" fmla="val 5400000"/>
            <a:gd name="adj2" fmla="val 10800000"/>
          </a:avLst>
        </a:prstGeom>
        <a:solidFill>
          <a:schemeClr val="accent4">
            <a:hueOff val="1209614"/>
            <a:satOff val="-396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Usage not memorizing</a:t>
          </a:r>
          <a:endParaRPr lang="en-US" sz="2000" kern="1200" dirty="0"/>
        </a:p>
      </dsp:txBody>
      <dsp:txXfrm>
        <a:off x="2448816" y="2477518"/>
        <a:ext cx="1459642" cy="1082960"/>
      </dsp:txXfrm>
    </dsp:sp>
    <dsp:sp modelId="{D7C78251-CB60-4C94-8EA7-CAEB88BB2450}">
      <dsp:nvSpPr>
        <dsp:cNvPr id="0" name=""/>
        <dsp:cNvSpPr/>
      </dsp:nvSpPr>
      <dsp:spPr>
        <a:xfrm>
          <a:off x="2052829" y="292291"/>
          <a:ext cx="3955161" cy="3955161"/>
        </a:xfrm>
        <a:prstGeom prst="pie">
          <a:avLst>
            <a:gd name="adj1" fmla="val 10800000"/>
            <a:gd name="adj2" fmla="val 16200000"/>
          </a:avLst>
        </a:prstGeom>
        <a:solidFill>
          <a:schemeClr val="accent4">
            <a:hueOff val="1814420"/>
            <a:satOff val="-594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Only necessary</a:t>
          </a:r>
          <a:endParaRPr lang="en-US" sz="2400" kern="1200" dirty="0"/>
        </a:p>
      </dsp:txBody>
      <dsp:txXfrm>
        <a:off x="2448816" y="1112046"/>
        <a:ext cx="1459642" cy="1082960"/>
      </dsp:txXfrm>
    </dsp:sp>
    <dsp:sp modelId="{02C3747A-B953-487C-9F87-9BDC52E734AC}">
      <dsp:nvSpPr>
        <dsp:cNvPr id="0" name=""/>
        <dsp:cNvSpPr/>
      </dsp:nvSpPr>
      <dsp:spPr>
        <a:xfrm>
          <a:off x="1964971" y="59946"/>
          <a:ext cx="4444847" cy="4444847"/>
        </a:xfrm>
        <a:prstGeom prst="circularArrow">
          <a:avLst>
            <a:gd name="adj1" fmla="val 5085"/>
            <a:gd name="adj2" fmla="val 327528"/>
            <a:gd name="adj3" fmla="val 21272472"/>
            <a:gd name="adj4" fmla="val 162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1B462C-76E9-4A51-89B5-A4BBAAFCD78D}">
      <dsp:nvSpPr>
        <dsp:cNvPr id="0" name=""/>
        <dsp:cNvSpPr/>
      </dsp:nvSpPr>
      <dsp:spPr>
        <a:xfrm>
          <a:off x="1940766" y="180228"/>
          <a:ext cx="4444847" cy="4444847"/>
        </a:xfrm>
        <a:prstGeom prst="circularArrow">
          <a:avLst>
            <a:gd name="adj1" fmla="val 5085"/>
            <a:gd name="adj2" fmla="val 327528"/>
            <a:gd name="adj3" fmla="val 5072472"/>
            <a:gd name="adj4" fmla="val 0"/>
            <a:gd name="adj5" fmla="val 5932"/>
          </a:avLst>
        </a:prstGeom>
        <a:solidFill>
          <a:schemeClr val="accent4">
            <a:hueOff val="604807"/>
            <a:satOff val="-198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A2D28A-EBF6-4A45-A9DB-C40CA4442A26}">
      <dsp:nvSpPr>
        <dsp:cNvPr id="0" name=""/>
        <dsp:cNvSpPr/>
      </dsp:nvSpPr>
      <dsp:spPr>
        <a:xfrm>
          <a:off x="1807985" y="180228"/>
          <a:ext cx="4444847" cy="4444847"/>
        </a:xfrm>
        <a:prstGeom prst="circularArrow">
          <a:avLst>
            <a:gd name="adj1" fmla="val 5085"/>
            <a:gd name="adj2" fmla="val 327528"/>
            <a:gd name="adj3" fmla="val 10472472"/>
            <a:gd name="adj4" fmla="val 5400000"/>
            <a:gd name="adj5" fmla="val 5932"/>
          </a:avLst>
        </a:prstGeom>
        <a:solidFill>
          <a:schemeClr val="accent4">
            <a:hueOff val="1209614"/>
            <a:satOff val="-396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A22356-FD8E-44A0-ADDA-307F9ED5A781}">
      <dsp:nvSpPr>
        <dsp:cNvPr id="0" name=""/>
        <dsp:cNvSpPr/>
      </dsp:nvSpPr>
      <dsp:spPr>
        <a:xfrm>
          <a:off x="1807985" y="47448"/>
          <a:ext cx="4444847" cy="4444847"/>
        </a:xfrm>
        <a:prstGeom prst="circularArrow">
          <a:avLst>
            <a:gd name="adj1" fmla="val 5085"/>
            <a:gd name="adj2" fmla="val 327528"/>
            <a:gd name="adj3" fmla="val 15872472"/>
            <a:gd name="adj4" fmla="val 10800000"/>
            <a:gd name="adj5" fmla="val 5932"/>
          </a:avLst>
        </a:prstGeom>
        <a:solidFill>
          <a:schemeClr val="accent4">
            <a:hueOff val="1814420"/>
            <a:satOff val="-594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741147-817C-48B9-8991-755D1517886F}">
      <dsp:nvSpPr>
        <dsp:cNvPr id="0" name=""/>
        <dsp:cNvSpPr/>
      </dsp:nvSpPr>
      <dsp:spPr>
        <a:xfrm rot="16200000">
          <a:off x="880268" y="-880268"/>
          <a:ext cx="2354262" cy="4114800"/>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Different alphabetical sounds </a:t>
          </a:r>
        </a:p>
        <a:p>
          <a:pPr lvl="0" algn="ctr" defTabSz="889000">
            <a:lnSpc>
              <a:spcPct val="90000"/>
            </a:lnSpc>
            <a:spcBef>
              <a:spcPct val="0"/>
            </a:spcBef>
            <a:spcAft>
              <a:spcPct val="35000"/>
            </a:spcAft>
          </a:pPr>
          <a:r>
            <a:rPr lang="en-US" sz="2000" kern="1200" dirty="0" smtClean="0"/>
            <a:t>=&gt; voiced /d/, final /t/, </a:t>
          </a:r>
          <a:r>
            <a:rPr lang="en-US" sz="2000" kern="1200" dirty="0" err="1" smtClean="0"/>
            <a:t>th</a:t>
          </a:r>
          <a:r>
            <a:rPr lang="en-US" sz="2000" kern="1200" dirty="0" smtClean="0"/>
            <a:t> </a:t>
          </a:r>
          <a:endParaRPr lang="en-US" sz="2000" kern="1200" dirty="0"/>
        </a:p>
      </dsp:txBody>
      <dsp:txXfrm rot="5400000">
        <a:off x="-1" y="1"/>
        <a:ext cx="4114800" cy="1765696"/>
      </dsp:txXfrm>
    </dsp:sp>
    <dsp:sp modelId="{610CF341-4F90-4509-89AA-AAFAE195A955}">
      <dsp:nvSpPr>
        <dsp:cNvPr id="0" name=""/>
        <dsp:cNvSpPr/>
      </dsp:nvSpPr>
      <dsp:spPr>
        <a:xfrm>
          <a:off x="4114800" y="0"/>
          <a:ext cx="4114800" cy="2354262"/>
        </a:xfrm>
        <a:prstGeom prst="round1Rect">
          <a:avLst/>
        </a:prstGeom>
        <a:solidFill>
          <a:schemeClr val="accent4">
            <a:hueOff val="604807"/>
            <a:satOff val="-198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Spelling</a:t>
          </a:r>
        </a:p>
        <a:p>
          <a:pPr lvl="0" algn="ctr" defTabSz="889000">
            <a:lnSpc>
              <a:spcPct val="90000"/>
            </a:lnSpc>
            <a:spcBef>
              <a:spcPct val="0"/>
            </a:spcBef>
            <a:spcAft>
              <a:spcPct val="35000"/>
            </a:spcAft>
          </a:pPr>
          <a:r>
            <a:rPr lang="en-US" sz="2000" kern="1200" dirty="0" smtClean="0"/>
            <a:t>=&gt; oh, vat, split, texts</a:t>
          </a:r>
          <a:endParaRPr lang="en-US" sz="2000" kern="1200" dirty="0"/>
        </a:p>
      </dsp:txBody>
      <dsp:txXfrm>
        <a:off x="4114800" y="0"/>
        <a:ext cx="4114800" cy="1765696"/>
      </dsp:txXfrm>
    </dsp:sp>
    <dsp:sp modelId="{797B1D00-24D8-480A-824E-79EFD8BED8D5}">
      <dsp:nvSpPr>
        <dsp:cNvPr id="0" name=""/>
        <dsp:cNvSpPr/>
      </dsp:nvSpPr>
      <dsp:spPr>
        <a:xfrm rot="10800000">
          <a:off x="0" y="2354262"/>
          <a:ext cx="4114800" cy="2354262"/>
        </a:xfrm>
        <a:prstGeom prst="round1Rect">
          <a:avLst/>
        </a:prstGeom>
        <a:solidFill>
          <a:schemeClr val="accent4">
            <a:hueOff val="1209614"/>
            <a:satOff val="-396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Stress system </a:t>
          </a:r>
        </a:p>
        <a:p>
          <a:pPr lvl="0" algn="ctr" defTabSz="889000">
            <a:lnSpc>
              <a:spcPct val="90000"/>
            </a:lnSpc>
            <a:spcBef>
              <a:spcPct val="0"/>
            </a:spcBef>
            <a:spcAft>
              <a:spcPct val="35000"/>
            </a:spcAft>
          </a:pPr>
          <a:r>
            <a:rPr lang="en-US" sz="2000" kern="1200" dirty="0" smtClean="0"/>
            <a:t>=&gt; syllables</a:t>
          </a:r>
        </a:p>
        <a:p>
          <a:pPr lvl="0" algn="ctr" defTabSz="889000">
            <a:lnSpc>
              <a:spcPct val="90000"/>
            </a:lnSpc>
            <a:spcBef>
              <a:spcPct val="0"/>
            </a:spcBef>
            <a:spcAft>
              <a:spcPct val="35000"/>
            </a:spcAft>
          </a:pPr>
          <a:r>
            <a:rPr lang="en-US" sz="2000" kern="1200" dirty="0" smtClean="0"/>
            <a:t>Man, manage, management</a:t>
          </a:r>
          <a:endParaRPr lang="en-US" sz="2000" kern="1200" dirty="0"/>
        </a:p>
      </dsp:txBody>
      <dsp:txXfrm rot="10800000">
        <a:off x="0" y="2942828"/>
        <a:ext cx="4114800" cy="1765696"/>
      </dsp:txXfrm>
    </dsp:sp>
    <dsp:sp modelId="{4EDFC817-4D5B-4F65-BC33-76C2515ACC66}">
      <dsp:nvSpPr>
        <dsp:cNvPr id="0" name=""/>
        <dsp:cNvSpPr/>
      </dsp:nvSpPr>
      <dsp:spPr>
        <a:xfrm rot="5400000">
          <a:off x="4995068" y="1473993"/>
          <a:ext cx="2354262" cy="4114800"/>
        </a:xfrm>
        <a:prstGeom prst="round1Rect">
          <a:avLst/>
        </a:prstGeom>
        <a:solidFill>
          <a:schemeClr val="accent4">
            <a:hueOff val="1814420"/>
            <a:satOff val="-594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Intonations =&gt;</a:t>
          </a:r>
        </a:p>
        <a:p>
          <a:pPr lvl="0" algn="ctr" defTabSz="889000">
            <a:lnSpc>
              <a:spcPct val="90000"/>
            </a:lnSpc>
            <a:spcBef>
              <a:spcPct val="0"/>
            </a:spcBef>
            <a:spcAft>
              <a:spcPct val="35000"/>
            </a:spcAft>
          </a:pPr>
          <a:r>
            <a:rPr lang="en-US" sz="2000" kern="1200" dirty="0" smtClean="0"/>
            <a:t>Rising – yes?</a:t>
          </a:r>
        </a:p>
        <a:p>
          <a:pPr lvl="0" algn="ctr" defTabSz="889000">
            <a:lnSpc>
              <a:spcPct val="90000"/>
            </a:lnSpc>
            <a:spcBef>
              <a:spcPct val="0"/>
            </a:spcBef>
            <a:spcAft>
              <a:spcPct val="35000"/>
            </a:spcAft>
          </a:pPr>
          <a:r>
            <a:rPr lang="en-US" sz="2000" kern="1200" dirty="0" smtClean="0"/>
            <a:t>Falling – Yes, I am.</a:t>
          </a:r>
        </a:p>
        <a:p>
          <a:pPr lvl="0" algn="ctr" defTabSz="889000">
            <a:lnSpc>
              <a:spcPct val="90000"/>
            </a:lnSpc>
            <a:spcBef>
              <a:spcPct val="0"/>
            </a:spcBef>
            <a:spcAft>
              <a:spcPct val="35000"/>
            </a:spcAft>
          </a:pPr>
          <a:r>
            <a:rPr lang="en-US" sz="2000" kern="1200" dirty="0" smtClean="0"/>
            <a:t>Sustained – Fine</a:t>
          </a:r>
          <a:r>
            <a:rPr lang="en-US" sz="2000" kern="1200" smtClean="0"/>
            <a:t>, thanks</a:t>
          </a:r>
          <a:endParaRPr lang="en-US" sz="2000" kern="1200" dirty="0"/>
        </a:p>
      </dsp:txBody>
      <dsp:txXfrm rot="-5400000">
        <a:off x="4114799" y="2942828"/>
        <a:ext cx="4114800" cy="1765696"/>
      </dsp:txXfrm>
    </dsp:sp>
    <dsp:sp modelId="{D0224471-0407-4C13-B1B7-511265EC679E}">
      <dsp:nvSpPr>
        <dsp:cNvPr id="0" name=""/>
        <dsp:cNvSpPr/>
      </dsp:nvSpPr>
      <dsp:spPr>
        <a:xfrm>
          <a:off x="2880359" y="1765696"/>
          <a:ext cx="2468880" cy="1177131"/>
        </a:xfrm>
        <a:prstGeom prst="roundRect">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Pronunciation</a:t>
          </a:r>
          <a:endParaRPr lang="en-US" sz="2000" kern="1200" dirty="0"/>
        </a:p>
      </dsp:txBody>
      <dsp:txXfrm>
        <a:off x="2937822" y="1823159"/>
        <a:ext cx="2353954" cy="1062205"/>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192EFB5-9F62-463B-884C-BF84C914FECC}" type="datetimeFigureOut">
              <a:rPr lang="en-US" smtClean="0"/>
              <a:t>9/12/2013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46591A3-E97A-4D1E-889C-6D2042D59AA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92EFB5-9F62-463B-884C-BF84C914FECC}" type="datetimeFigureOut">
              <a:rPr lang="en-US" smtClean="0"/>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92EFB5-9F62-463B-884C-BF84C914FECC}" type="datetimeFigureOut">
              <a:rPr lang="en-US" smtClean="0"/>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92EFB5-9F62-463B-884C-BF84C914FECC}" type="datetimeFigureOut">
              <a:rPr lang="en-US" smtClean="0"/>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92EFB5-9F62-463B-884C-BF84C914FECC}" type="datetimeFigureOut">
              <a:rPr lang="en-US" smtClean="0"/>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46591A3-E97A-4D1E-889C-6D2042D59AA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92EFB5-9F62-463B-884C-BF84C914FECC}" type="datetimeFigureOut">
              <a:rPr lang="en-US" smtClean="0"/>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192EFB5-9F62-463B-884C-BF84C914FECC}" type="datetimeFigureOut">
              <a:rPr lang="en-US" smtClean="0"/>
              <a:t>9/12/2013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192EFB5-9F62-463B-884C-BF84C914FECC}" type="datetimeFigureOut">
              <a:rPr lang="en-US" smtClean="0"/>
              <a:t>9/12/2013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2EFB5-9F62-463B-884C-BF84C914FECC}" type="datetimeFigureOut">
              <a:rPr lang="en-US" smtClean="0"/>
              <a:t>9/12/2013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92EFB5-9F62-463B-884C-BF84C914FECC}" type="datetimeFigureOut">
              <a:rPr lang="en-US" smtClean="0"/>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92EFB5-9F62-463B-884C-BF84C914FECC}" type="datetimeFigureOut">
              <a:rPr lang="en-US" smtClean="0"/>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6591A3-E97A-4D1E-889C-6D2042D59AA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192EFB5-9F62-463B-884C-BF84C914FECC}" type="datetimeFigureOut">
              <a:rPr lang="en-US" smtClean="0"/>
              <a:t>9/12/2013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46591A3-E97A-4D1E-889C-6D2042D59AA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h-TH" dirty="0" smtClean="0"/>
              <a:t>เทคนิคการใช้ภาษาอังกฤษเพื่อการสื่อสาร</a:t>
            </a:r>
            <a:endParaRPr lang="en-US" dirty="0"/>
          </a:p>
        </p:txBody>
      </p:sp>
      <p:sp>
        <p:nvSpPr>
          <p:cNvPr id="3" name="Subtitle 2"/>
          <p:cNvSpPr>
            <a:spLocks noGrp="1"/>
          </p:cNvSpPr>
          <p:nvPr>
            <p:ph type="subTitle" idx="1"/>
          </p:nvPr>
        </p:nvSpPr>
        <p:spPr/>
        <p:txBody>
          <a:bodyPr/>
          <a:lstStyle/>
          <a:p>
            <a:r>
              <a:rPr lang="th-TH" dirty="0" smtClean="0"/>
              <a:t>กาญจนา  เงารังษี</a:t>
            </a:r>
            <a:endParaRPr lang="en-US" dirty="0"/>
          </a:p>
        </p:txBody>
      </p:sp>
    </p:spTree>
    <p:extLst>
      <p:ext uri="{BB962C8B-B14F-4D97-AF65-F5344CB8AC3E}">
        <p14:creationId xmlns:p14="http://schemas.microsoft.com/office/powerpoint/2010/main" val="3577974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a:t>
            </a:r>
            <a:endParaRPr lang="en-US" dirty="0"/>
          </a:p>
        </p:txBody>
      </p:sp>
      <p:sp>
        <p:nvSpPr>
          <p:cNvPr id="3" name="Content Placeholder 2"/>
          <p:cNvSpPr>
            <a:spLocks noGrp="1"/>
          </p:cNvSpPr>
          <p:nvPr>
            <p:ph idx="1"/>
          </p:nvPr>
        </p:nvSpPr>
        <p:spPr/>
        <p:txBody>
          <a:bodyPr/>
          <a:lstStyle/>
          <a:p>
            <a:r>
              <a:rPr lang="en-US" dirty="0" smtClean="0"/>
              <a:t>These days we live in the fast lane. We insist on fast food, quick service, high speed downloads, instant messaging, and immediate responses. So why should we spend time making new friends? At a speed friending event, you have just a few minutes to ask and answer questions before moving on to the next person. If you find people you’d like to get to know better, you can contact them after the event.</a:t>
            </a:r>
            <a:endParaRPr lang="en-US" dirty="0"/>
          </a:p>
        </p:txBody>
      </p:sp>
    </p:spTree>
    <p:extLst>
      <p:ext uri="{BB962C8B-B14F-4D97-AF65-F5344CB8AC3E}">
        <p14:creationId xmlns:p14="http://schemas.microsoft.com/office/powerpoint/2010/main" val="408197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Definitions</a:t>
            </a:r>
            <a:endParaRPr lang="en-US" dirty="0"/>
          </a:p>
        </p:txBody>
      </p:sp>
      <p:sp>
        <p:nvSpPr>
          <p:cNvPr id="5" name="Content Placeholder 4"/>
          <p:cNvSpPr>
            <a:spLocks noGrp="1"/>
          </p:cNvSpPr>
          <p:nvPr>
            <p:ph idx="1"/>
          </p:nvPr>
        </p:nvSpPr>
        <p:spPr/>
        <p:txBody>
          <a:bodyPr/>
          <a:lstStyle/>
          <a:p>
            <a:r>
              <a:rPr lang="en-US" dirty="0" smtClean="0"/>
              <a:t>When you learn a new expression, write a definition to help you remember it.</a:t>
            </a:r>
          </a:p>
          <a:p>
            <a:r>
              <a:rPr lang="en-US" dirty="0" smtClean="0"/>
              <a:t>If you </a:t>
            </a:r>
            <a:r>
              <a:rPr lang="en-US" u="sng" dirty="0" smtClean="0"/>
              <a:t>struggle with a class</a:t>
            </a:r>
            <a:r>
              <a:rPr lang="en-US" dirty="0" smtClean="0"/>
              <a:t>, you have a difficult time with it (for example, because the work is hard, or there’s too much to do)</a:t>
            </a:r>
            <a:endParaRPr lang="en-US" dirty="0"/>
          </a:p>
        </p:txBody>
      </p:sp>
    </p:spTree>
    <p:extLst>
      <p:ext uri="{BB962C8B-B14F-4D97-AF65-F5344CB8AC3E}">
        <p14:creationId xmlns:p14="http://schemas.microsoft.com/office/powerpoint/2010/main" val="735959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Complete the definitions with the correct form of the expressions below.</a:t>
            </a:r>
          </a:p>
          <a:p>
            <a:r>
              <a:rPr lang="en-US" sz="2000" dirty="0"/>
              <a:t>a</a:t>
            </a:r>
            <a:r>
              <a:rPr lang="en-US" sz="2000" dirty="0" smtClean="0"/>
              <a:t>ffect your grade	count toward your final grade	</a:t>
            </a:r>
          </a:p>
          <a:p>
            <a:r>
              <a:rPr lang="en-US" sz="2000" dirty="0" smtClean="0"/>
              <a:t>have a question blank	catch up on your work	</a:t>
            </a:r>
          </a:p>
          <a:p>
            <a:r>
              <a:rPr lang="en-US" sz="2000" dirty="0" smtClean="0"/>
              <a:t>fall behind on your work	raise your hand </a:t>
            </a:r>
          </a:p>
          <a:p>
            <a:r>
              <a:rPr lang="en-US" sz="2000" dirty="0" smtClean="0"/>
              <a:t>1. If you ……….., you put it in the air to get someone’s attention- for example when you want to ask a question in class.</a:t>
            </a:r>
          </a:p>
          <a:p>
            <a:r>
              <a:rPr lang="en-US" sz="2000" dirty="0" smtClean="0"/>
              <a:t>2. If you ……….., you can’t do all the things you are supposed to do the thing on time.</a:t>
            </a:r>
          </a:p>
          <a:p>
            <a:r>
              <a:rPr lang="en-US" sz="2000" dirty="0" smtClean="0"/>
              <a:t>3. If you ……………., you don’t write an answer to it.</a:t>
            </a:r>
          </a:p>
          <a:p>
            <a:r>
              <a:rPr lang="en-US" sz="2000" dirty="0" smtClean="0"/>
              <a:t>4. If tests or assignments ……………., they are part of your final score.</a:t>
            </a:r>
          </a:p>
          <a:p>
            <a:r>
              <a:rPr lang="en-US" sz="2000" dirty="0" smtClean="0"/>
              <a:t>5. If assignments ………, they can make a difference to your grade.</a:t>
            </a:r>
          </a:p>
          <a:p>
            <a:r>
              <a:rPr lang="en-US" sz="2000" dirty="0" smtClean="0"/>
              <a:t>6. If you ………., you do all the work on your desk that you had to do or that is late.</a:t>
            </a:r>
            <a:r>
              <a:rPr lang="en-US" dirty="0" smtClean="0"/>
              <a:t>	</a:t>
            </a:r>
            <a:endParaRPr lang="en-US" dirty="0"/>
          </a:p>
        </p:txBody>
      </p:sp>
    </p:spTree>
    <p:extLst>
      <p:ext uri="{BB962C8B-B14F-4D97-AF65-F5344CB8AC3E}">
        <p14:creationId xmlns:p14="http://schemas.microsoft.com/office/powerpoint/2010/main" val="3677343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Expression of imagination</a:t>
            </a:r>
            <a:endParaRPr lang="en-US" dirty="0"/>
          </a:p>
        </p:txBody>
      </p:sp>
      <p:sp>
        <p:nvSpPr>
          <p:cNvPr id="3" name="Content Placeholder 2"/>
          <p:cNvSpPr>
            <a:spLocks noGrp="1"/>
          </p:cNvSpPr>
          <p:nvPr>
            <p:ph idx="1"/>
          </p:nvPr>
        </p:nvSpPr>
        <p:spPr>
          <a:xfrm>
            <a:off x="457200" y="1600200"/>
            <a:ext cx="8229600" cy="1524000"/>
          </a:xfrm>
        </p:spPr>
        <p:txBody>
          <a:bodyPr/>
          <a:lstStyle/>
          <a:p>
            <a:r>
              <a:rPr lang="en-US" dirty="0" smtClean="0"/>
              <a:t>Write to email or line to your friend expressing your imagination from looking at the picture below:</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386456" y="2971800"/>
            <a:ext cx="4623944" cy="3463495"/>
          </a:xfrm>
          <a:prstGeom prst="rect">
            <a:avLst/>
          </a:prstGeom>
        </p:spPr>
      </p:pic>
    </p:spTree>
    <p:extLst>
      <p:ext uri="{BB962C8B-B14F-4D97-AF65-F5344CB8AC3E}">
        <p14:creationId xmlns:p14="http://schemas.microsoft.com/office/powerpoint/2010/main" val="1429947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องค์ความรู้ </a:t>
            </a:r>
            <a:r>
              <a:rPr lang="en-US" dirty="0" smtClean="0"/>
              <a:t>(Body of knowledge)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4177435"/>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4697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ความแตกต่าง </a:t>
            </a:r>
            <a:r>
              <a:rPr lang="en-US" dirty="0" smtClean="0"/>
              <a:t>(Difference)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4561771"/>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1711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ทักษะภาษา </a:t>
            </a:r>
            <a:r>
              <a:rPr lang="en-US" dirty="0" smtClean="0"/>
              <a:t>(Language skills)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7654619"/>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7077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274909"/>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1969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begin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600200"/>
            <a:ext cx="7467600" cy="4648200"/>
          </a:xfrm>
        </p:spPr>
      </p:pic>
    </p:spTree>
    <p:extLst>
      <p:ext uri="{BB962C8B-B14F-4D97-AF65-F5344CB8AC3E}">
        <p14:creationId xmlns:p14="http://schemas.microsoft.com/office/powerpoint/2010/main" val="2053108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Listening-Speaking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2575713"/>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2380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524000"/>
            <a:ext cx="7924800" cy="4876800"/>
          </a:xfrm>
        </p:spPr>
      </p:pic>
    </p:spTree>
    <p:extLst>
      <p:ext uri="{BB962C8B-B14F-4D97-AF65-F5344CB8AC3E}">
        <p14:creationId xmlns:p14="http://schemas.microsoft.com/office/powerpoint/2010/main" val="502773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Listening-Speaking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Finding out</a:t>
            </a:r>
          </a:p>
          <a:p>
            <a:r>
              <a:rPr lang="en-US" dirty="0" smtClean="0"/>
              <a:t>A: I ran into Tammy today. She’s really upset.</a:t>
            </a:r>
          </a:p>
          <a:p>
            <a:r>
              <a:rPr lang="en-US" dirty="0" smtClean="0"/>
              <a:t>B: Oh, yeah? And why’s that?</a:t>
            </a:r>
          </a:p>
          <a:p>
            <a:r>
              <a:rPr lang="en-US" dirty="0" smtClean="0"/>
              <a:t>A: Because I ‘unfriended ‘ her.</a:t>
            </a:r>
          </a:p>
          <a:p>
            <a:r>
              <a:rPr lang="en-US" dirty="0" smtClean="0"/>
              <a:t>B: Oh, that’s awkward. How did she find out?</a:t>
            </a:r>
          </a:p>
          <a:p>
            <a:r>
              <a:rPr lang="en-US" dirty="0" smtClean="0"/>
              <a:t>A: I am not sure, actually.</a:t>
            </a:r>
          </a:p>
          <a:p>
            <a:r>
              <a:rPr lang="en-US" dirty="0" smtClean="0"/>
              <a:t>B: Huh. So why did you ‘unfriend’ her?</a:t>
            </a:r>
          </a:p>
          <a:p>
            <a:r>
              <a:rPr lang="en-US" dirty="0" smtClean="0"/>
              <a:t>A: Well, it was nothing personal. It’s just that every once in a while, you know, when I am updating my profile, I’ll remove people-if we haven’t been in tough for some time. She’s upset because I removed her from my file.</a:t>
            </a:r>
            <a:endParaRPr lang="en-US" dirty="0"/>
          </a:p>
        </p:txBody>
      </p:sp>
    </p:spTree>
    <p:extLst>
      <p:ext uri="{BB962C8B-B14F-4D97-AF65-F5344CB8AC3E}">
        <p14:creationId xmlns:p14="http://schemas.microsoft.com/office/powerpoint/2010/main" val="12893482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102</TotalTime>
  <Words>428</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เทคนิคการใช้ภาษาอังกฤษเพื่อการสื่อสาร</vt:lpstr>
      <vt:lpstr>องค์ความรู้ (Body of knowledge)</vt:lpstr>
      <vt:lpstr>ความแตกต่าง (Difference)</vt:lpstr>
      <vt:lpstr>ทักษะภาษา (Language skills)</vt:lpstr>
      <vt:lpstr>Grammar</vt:lpstr>
      <vt:lpstr>How to begin</vt:lpstr>
      <vt:lpstr>Listening-Speaking</vt:lpstr>
      <vt:lpstr>Examples</vt:lpstr>
      <vt:lpstr>Listening-Speaking</vt:lpstr>
      <vt:lpstr>Reading</vt:lpstr>
      <vt:lpstr>Writing: Definitions</vt:lpstr>
      <vt:lpstr>Exercise</vt:lpstr>
      <vt:lpstr>Expression of imagination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เทคนิคการใช้ภาษาอังกฤษเพื่อการสื่อสาร</dc:title>
  <dc:creator>SUDDHA-004</dc:creator>
  <cp:lastModifiedBy>SUDDHA-004</cp:lastModifiedBy>
  <cp:revision>15</cp:revision>
  <dcterms:created xsi:type="dcterms:W3CDTF">2013-09-12T12:13:31Z</dcterms:created>
  <dcterms:modified xsi:type="dcterms:W3CDTF">2013-09-12T14:38:44Z</dcterms:modified>
</cp:coreProperties>
</file>