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6B969E0-11B7-4EB4-85E5-43AD725F7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D00C72-53AC-45FD-B7B8-CBEFBA7E23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78AA1C7-9E18-414F-885D-7C11FF00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0032E00-7FAA-4A4B-8D10-00DC86997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143B2BD-0DC2-486F-BB65-857AA5E1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1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6FCFC74-2D6F-4260-8565-A72091D0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48152FF-C018-44C8-8015-90A18C9EE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52556C9-D366-4D40-848D-71E2CA97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56FEC5F-88CF-465D-A76E-F861BBD4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68BC5B8-C6AC-40A7-B6CC-88117AEF1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1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346E0CB6-025B-45B7-A7B7-B7F12DE72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16C37AA-CEF9-4151-9F5E-18D6A74C52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BE15ED3-54F8-4AB3-84D0-1ADE1337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275724D-DA0D-4481-96C0-E96BEE48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CF58B2F-AA17-4EBC-BE5A-0580A639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5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D652BC6-66E6-4EA4-88A4-22ECC61FF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0777A60C-CEB2-4BCE-BEE5-937B61B44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881B93E-606C-4DB4-9E6F-9C6ABAC2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4A8DE31-5DBA-4646-A181-BB114ADAD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70632BC-2956-46FC-B776-7E6982511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8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792D539-5331-4798-BAE7-22AC53AF4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50EFD73-8148-4D8B-9573-410CB8862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B811591-689C-43C7-AC6E-91F0FF72F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65538DAD-4E21-4B78-A847-1117D7F8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8D40AB1-6503-4E4D-A5A0-5BEA0B40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56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DB865A8-36A6-415B-ACA1-7026DA86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CF8B51B-E570-4749-81F4-D8F66F4CE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0C11001D-1EF6-41A3-A4B1-B4F18EC94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191670B-C531-42DB-9BAF-CB15AB20C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CFBBF80-F6EA-4AFA-9E72-80C70DD3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B68E11D8-2C99-419C-97F0-17D6F8C34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8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853D214-F50B-4B15-927C-8C74B490D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EF84AB5-E34F-4D77-8531-242D0866A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C3F41DB9-1E4B-4015-B7F7-8568CE059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4F267256-B993-4DDA-9BFE-D231E5CBA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FB2D5DE-4342-4E3D-BDC7-BA2D006748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5E8DEA6-228E-41C6-ADB8-CB90CD80C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44D47C1A-125A-45C2-B7BE-72F6901C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95D07C86-5147-479F-8104-7792EE17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8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4EBDBA2-FECD-46B6-BA05-31C755A43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C1ED113-A7B0-49C8-9575-9519CEFF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847A6C20-8F0A-406F-BB5B-7204874E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CA561064-F73B-42BF-AA7F-EEC289949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8C1128D-EBC3-4B12-8A2E-8D311EEBA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DD79346-053F-4AE1-A60F-9EA97E56C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54852812-E65B-4131-9546-09CDD862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473984-9EE6-4E07-95E7-32DDB3FB0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62C5149-9A96-40C8-8C45-FEB88DCD1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CCFC2475-3AB2-4D29-AD2B-C802DA8F7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DE2D474-8F0D-43F3-8654-4C29BDE6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96ADEBE0-3C44-4979-B5B4-13B1D4F3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5DD2D92-ADCA-457C-8A36-DC74C2D9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4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B9C749E-FC87-4286-A18C-DE4BA4BD5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37171572-848F-469C-A2F3-E0E9BD247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6A08538-34FF-4940-A0FF-EC10225AE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48628A3D-6C4C-4664-B2EC-77E21C87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C1B53E0-7D7D-40FB-8F35-71DEBE329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63D9DCF1-597B-4A4A-AF42-0D0F30C6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2789B808-9C06-4694-BB3B-BF2A37E7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7343A6A3-6A5F-4E0C-80E5-1A34ED560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42CB96B-C487-4582-9790-05C392734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57D4-2895-4C60-911E-31BD2E43616A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6CD9781-3627-4525-8FB9-4B5283FC6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7EEA48B-7BDE-4CF6-8EB1-CA91E04BA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F014-93F9-4E72-9F1A-7C5F635D0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9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844BFC1-8577-42B6-9177-2A434D8989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Rethinking:</a:t>
            </a:r>
            <a:b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en-US" sz="8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Mission Management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65D78ED-67A6-4CC5-9A71-D39FD8D0B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32217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Asst Prof. Dr. Piratorn </a:t>
            </a:r>
            <a:r>
              <a:rPr lang="en-US" sz="3600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Punyaratabandhu</a:t>
            </a:r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Vice President, Naresuan University</a:t>
            </a:r>
          </a:p>
        </p:txBody>
      </p:sp>
    </p:spTree>
    <p:extLst>
      <p:ext uri="{BB962C8B-B14F-4D97-AF65-F5344CB8AC3E}">
        <p14:creationId xmlns:p14="http://schemas.microsoft.com/office/powerpoint/2010/main" val="366564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สี่เหลี่ยมผืนผ้า: มุมมน 138">
            <a:extLst>
              <a:ext uri="{FF2B5EF4-FFF2-40B4-BE49-F238E27FC236}">
                <a16:creationId xmlns:a16="http://schemas.microsoft.com/office/drawing/2014/main" id="{F7C97423-2418-4808-AE31-3B0A8F420E74}"/>
              </a:ext>
            </a:extLst>
          </p:cNvPr>
          <p:cNvSpPr/>
          <p:nvPr/>
        </p:nvSpPr>
        <p:spPr>
          <a:xfrm>
            <a:off x="10724134" y="1022663"/>
            <a:ext cx="1355047" cy="385431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สี่เหลี่ยมผืนผ้า: มุมมน 110">
            <a:extLst>
              <a:ext uri="{FF2B5EF4-FFF2-40B4-BE49-F238E27FC236}">
                <a16:creationId xmlns:a16="http://schemas.microsoft.com/office/drawing/2014/main" id="{E18DC3A4-8A69-4C51-A8D6-E95724F64DDE}"/>
              </a:ext>
            </a:extLst>
          </p:cNvPr>
          <p:cNvSpPr/>
          <p:nvPr/>
        </p:nvSpPr>
        <p:spPr>
          <a:xfrm>
            <a:off x="10944648" y="1885810"/>
            <a:ext cx="914399" cy="33721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สี่เหลี่ยมผืนผ้า: มุมมน 109">
            <a:extLst>
              <a:ext uri="{FF2B5EF4-FFF2-40B4-BE49-F238E27FC236}">
                <a16:creationId xmlns:a16="http://schemas.microsoft.com/office/drawing/2014/main" id="{8A558F62-4F63-43CD-98D9-628E6EF0EC76}"/>
              </a:ext>
            </a:extLst>
          </p:cNvPr>
          <p:cNvSpPr/>
          <p:nvPr/>
        </p:nvSpPr>
        <p:spPr>
          <a:xfrm>
            <a:off x="11058808" y="1183278"/>
            <a:ext cx="725194" cy="31300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สี่เหลี่ยมผืนผ้า: มุมมน 108">
            <a:extLst>
              <a:ext uri="{FF2B5EF4-FFF2-40B4-BE49-F238E27FC236}">
                <a16:creationId xmlns:a16="http://schemas.microsoft.com/office/drawing/2014/main" id="{6536A0AD-587F-44A6-A12D-AC8859FFBE72}"/>
              </a:ext>
            </a:extLst>
          </p:cNvPr>
          <p:cNvSpPr/>
          <p:nvPr/>
        </p:nvSpPr>
        <p:spPr>
          <a:xfrm>
            <a:off x="8200220" y="1182682"/>
            <a:ext cx="725194" cy="31300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วงรี 38">
            <a:extLst>
              <a:ext uri="{FF2B5EF4-FFF2-40B4-BE49-F238E27FC236}">
                <a16:creationId xmlns:a16="http://schemas.microsoft.com/office/drawing/2014/main" id="{8B071305-046E-40A7-BC54-2AED571E4E85}"/>
              </a:ext>
            </a:extLst>
          </p:cNvPr>
          <p:cNvSpPr/>
          <p:nvPr/>
        </p:nvSpPr>
        <p:spPr>
          <a:xfrm>
            <a:off x="10789948" y="2292250"/>
            <a:ext cx="1207911" cy="1207911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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Ends</a:t>
            </a:r>
          </a:p>
        </p:txBody>
      </p:sp>
      <p:sp>
        <p:nvSpPr>
          <p:cNvPr id="23" name="ลูกศร: เครื่องหมายบั้ง 22">
            <a:extLst>
              <a:ext uri="{FF2B5EF4-FFF2-40B4-BE49-F238E27FC236}">
                <a16:creationId xmlns:a16="http://schemas.microsoft.com/office/drawing/2014/main" id="{7E3AE686-06DB-4711-A5EC-0E1987AD45F8}"/>
              </a:ext>
            </a:extLst>
          </p:cNvPr>
          <p:cNvSpPr/>
          <p:nvPr/>
        </p:nvSpPr>
        <p:spPr>
          <a:xfrm>
            <a:off x="1524416" y="2519018"/>
            <a:ext cx="9107486" cy="766661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Means</a:t>
            </a:r>
          </a:p>
        </p:txBody>
      </p:sp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130F174-6A43-4262-94C1-A55D0845E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540" y="-44492"/>
            <a:ext cx="11881557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Integrative Management</a:t>
            </a:r>
          </a:p>
        </p:txBody>
      </p:sp>
      <p:grpSp>
        <p:nvGrpSpPr>
          <p:cNvPr id="34" name="กลุ่ม 33">
            <a:extLst>
              <a:ext uri="{FF2B5EF4-FFF2-40B4-BE49-F238E27FC236}">
                <a16:creationId xmlns:a16="http://schemas.microsoft.com/office/drawing/2014/main" id="{04C3B5D5-7379-4DD5-A167-CB8461639C64}"/>
              </a:ext>
            </a:extLst>
          </p:cNvPr>
          <p:cNvGrpSpPr/>
          <p:nvPr/>
        </p:nvGrpSpPr>
        <p:grpSpPr>
          <a:xfrm>
            <a:off x="-2533" y="2200169"/>
            <a:ext cx="1586696" cy="1407556"/>
            <a:chOff x="-28286" y="3687108"/>
            <a:chExt cx="1586696" cy="1407556"/>
          </a:xfrm>
        </p:grpSpPr>
        <p:pic>
          <p:nvPicPr>
            <p:cNvPr id="13" name="กราฟิก 12" descr="ผู้ใช้">
              <a:extLst>
                <a:ext uri="{FF2B5EF4-FFF2-40B4-BE49-F238E27FC236}">
                  <a16:creationId xmlns:a16="http://schemas.microsoft.com/office/drawing/2014/main" id="{1C04A02D-92C3-411F-8B75-B04DDE1EE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7862" y="3687108"/>
              <a:ext cx="914400" cy="914400"/>
            </a:xfrm>
            <a:prstGeom prst="rect">
              <a:avLst/>
            </a:prstGeom>
          </p:spPr>
        </p:pic>
        <p:sp>
          <p:nvSpPr>
            <p:cNvPr id="18" name="กล่องข้อความ 17">
              <a:extLst>
                <a:ext uri="{FF2B5EF4-FFF2-40B4-BE49-F238E27FC236}">
                  <a16:creationId xmlns:a16="http://schemas.microsoft.com/office/drawing/2014/main" id="{CA340643-9BEA-49E5-A439-E1E450BA948F}"/>
                </a:ext>
              </a:extLst>
            </p:cNvPr>
            <p:cNvSpPr txBox="1"/>
            <p:nvPr/>
          </p:nvSpPr>
          <p:spPr>
            <a:xfrm>
              <a:off x="-28286" y="4371389"/>
              <a:ext cx="158669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Function &amp; Responsibility</a:t>
              </a:r>
            </a:p>
          </p:txBody>
        </p:sp>
      </p:grpSp>
      <p:grpSp>
        <p:nvGrpSpPr>
          <p:cNvPr id="33" name="กลุ่ม 32">
            <a:extLst>
              <a:ext uri="{FF2B5EF4-FFF2-40B4-BE49-F238E27FC236}">
                <a16:creationId xmlns:a16="http://schemas.microsoft.com/office/drawing/2014/main" id="{C1EA8789-1FC7-45C1-B3B8-8BA0B42C254B}"/>
              </a:ext>
            </a:extLst>
          </p:cNvPr>
          <p:cNvGrpSpPr/>
          <p:nvPr/>
        </p:nvGrpSpPr>
        <p:grpSpPr>
          <a:xfrm>
            <a:off x="10933403" y="2342053"/>
            <a:ext cx="914400" cy="1232087"/>
            <a:chOff x="6345874" y="5100843"/>
            <a:chExt cx="914400" cy="1232087"/>
          </a:xfrm>
        </p:grpSpPr>
        <p:sp>
          <p:nvSpPr>
            <p:cNvPr id="20" name="กล่องข้อความ 19">
              <a:extLst>
                <a:ext uri="{FF2B5EF4-FFF2-40B4-BE49-F238E27FC236}">
                  <a16:creationId xmlns:a16="http://schemas.microsoft.com/office/drawing/2014/main" id="{6E389935-5631-492E-8293-57AC35CF92DF}"/>
                </a:ext>
              </a:extLst>
            </p:cNvPr>
            <p:cNvSpPr txBox="1"/>
            <p:nvPr/>
          </p:nvSpPr>
          <p:spPr>
            <a:xfrm>
              <a:off x="6345874" y="5917432"/>
              <a:ext cx="91439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Goal</a:t>
              </a:r>
            </a:p>
          </p:txBody>
        </p:sp>
        <p:pic>
          <p:nvPicPr>
            <p:cNvPr id="27" name="กราฟิก 26" descr="แท่น">
              <a:extLst>
                <a:ext uri="{FF2B5EF4-FFF2-40B4-BE49-F238E27FC236}">
                  <a16:creationId xmlns:a16="http://schemas.microsoft.com/office/drawing/2014/main" id="{04BE9162-BF16-48E3-8297-F1ECF77CC3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345874" y="5100843"/>
              <a:ext cx="914400" cy="914400"/>
            </a:xfrm>
            <a:prstGeom prst="rect">
              <a:avLst/>
            </a:prstGeom>
          </p:spPr>
        </p:pic>
      </p:grpSp>
      <p:sp>
        <p:nvSpPr>
          <p:cNvPr id="35" name="ลูกศร: เครื่องหมายบั้ง 34">
            <a:extLst>
              <a:ext uri="{FF2B5EF4-FFF2-40B4-BE49-F238E27FC236}">
                <a16:creationId xmlns:a16="http://schemas.microsoft.com/office/drawing/2014/main" id="{D2CF46B2-B943-43C7-A7D4-16EDC6CD4E11}"/>
              </a:ext>
            </a:extLst>
          </p:cNvPr>
          <p:cNvSpPr/>
          <p:nvPr/>
        </p:nvSpPr>
        <p:spPr>
          <a:xfrm>
            <a:off x="1739535" y="2595215"/>
            <a:ext cx="3039533" cy="614261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Upstream</a:t>
            </a:r>
          </a:p>
        </p:txBody>
      </p:sp>
      <p:sp>
        <p:nvSpPr>
          <p:cNvPr id="36" name="ลูกศร: เครื่องหมายบั้ง 35">
            <a:extLst>
              <a:ext uri="{FF2B5EF4-FFF2-40B4-BE49-F238E27FC236}">
                <a16:creationId xmlns:a16="http://schemas.microsoft.com/office/drawing/2014/main" id="{9924FED3-F618-4C9D-9D3E-6391FF16AE22}"/>
              </a:ext>
            </a:extLst>
          </p:cNvPr>
          <p:cNvSpPr/>
          <p:nvPr/>
        </p:nvSpPr>
        <p:spPr>
          <a:xfrm>
            <a:off x="4606457" y="2595215"/>
            <a:ext cx="3039533" cy="61426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Midstream</a:t>
            </a:r>
          </a:p>
        </p:txBody>
      </p:sp>
      <p:sp>
        <p:nvSpPr>
          <p:cNvPr id="37" name="ลูกศร: เครื่องหมายบั้ง 36">
            <a:extLst>
              <a:ext uri="{FF2B5EF4-FFF2-40B4-BE49-F238E27FC236}">
                <a16:creationId xmlns:a16="http://schemas.microsoft.com/office/drawing/2014/main" id="{3AA27C78-AF63-441B-A1B3-0B609E6C35DA}"/>
              </a:ext>
            </a:extLst>
          </p:cNvPr>
          <p:cNvSpPr/>
          <p:nvPr/>
        </p:nvSpPr>
        <p:spPr>
          <a:xfrm>
            <a:off x="7459724" y="2595215"/>
            <a:ext cx="3039533" cy="614261"/>
          </a:xfrm>
          <a:prstGeom prst="chevron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Downstream</a:t>
            </a:r>
          </a:p>
        </p:txBody>
      </p:sp>
      <p:pic>
        <p:nvPicPr>
          <p:cNvPr id="48" name="กราฟิก 47" descr="ลูกศรบั้ง">
            <a:extLst>
              <a:ext uri="{FF2B5EF4-FFF2-40B4-BE49-F238E27FC236}">
                <a16:creationId xmlns:a16="http://schemas.microsoft.com/office/drawing/2014/main" id="{DC0FF80A-A621-4A7D-A456-1BA702F855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45158" y="1870117"/>
            <a:ext cx="288801" cy="288801"/>
          </a:xfrm>
          <a:prstGeom prst="rect">
            <a:avLst/>
          </a:prstGeom>
        </p:spPr>
      </p:pic>
      <p:grpSp>
        <p:nvGrpSpPr>
          <p:cNvPr id="55" name="กลุ่ม 54">
            <a:extLst>
              <a:ext uri="{FF2B5EF4-FFF2-40B4-BE49-F238E27FC236}">
                <a16:creationId xmlns:a16="http://schemas.microsoft.com/office/drawing/2014/main" id="{1F9791EC-ABFC-4995-A527-A98BBC76C73A}"/>
              </a:ext>
            </a:extLst>
          </p:cNvPr>
          <p:cNvGrpSpPr/>
          <p:nvPr/>
        </p:nvGrpSpPr>
        <p:grpSpPr>
          <a:xfrm>
            <a:off x="1466193" y="1018666"/>
            <a:ext cx="1113063" cy="1461373"/>
            <a:chOff x="1502289" y="2508194"/>
            <a:chExt cx="1113063" cy="1461373"/>
          </a:xfrm>
        </p:grpSpPr>
        <p:pic>
          <p:nvPicPr>
            <p:cNvPr id="5" name="กราฟิก 4" descr="ขี่จักรยานกับผู้อื่น">
              <a:extLst>
                <a:ext uri="{FF2B5EF4-FFF2-40B4-BE49-F238E27FC236}">
                  <a16:creationId xmlns:a16="http://schemas.microsoft.com/office/drawing/2014/main" id="{32FA4F4D-D8E3-41D6-9B7B-7CB18B13F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620259" y="3055167"/>
              <a:ext cx="914400" cy="914400"/>
            </a:xfrm>
            <a:prstGeom prst="rect">
              <a:avLst/>
            </a:prstGeom>
          </p:spPr>
        </p:pic>
        <p:sp>
          <p:nvSpPr>
            <p:cNvPr id="52" name="กล่องข้อความ 51">
              <a:extLst>
                <a:ext uri="{FF2B5EF4-FFF2-40B4-BE49-F238E27FC236}">
                  <a16:creationId xmlns:a16="http://schemas.microsoft.com/office/drawing/2014/main" id="{85BF017E-D352-425B-8C81-3F8D1684E33F}"/>
                </a:ext>
              </a:extLst>
            </p:cNvPr>
            <p:cNvSpPr txBox="1"/>
            <p:nvPr/>
          </p:nvSpPr>
          <p:spPr>
            <a:xfrm>
              <a:off x="1502289" y="2508194"/>
              <a:ext cx="1113063" cy="103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Team &amp; Colleague</a:t>
              </a:r>
            </a:p>
            <a:p>
              <a:pPr algn="ctr">
                <a:lnSpc>
                  <a:spcPts val="2400"/>
                </a:lnSpc>
              </a:pPr>
              <a:endParaRPr lang="en-US" sz="24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grpSp>
        <p:nvGrpSpPr>
          <p:cNvPr id="58" name="กลุ่ม 57">
            <a:extLst>
              <a:ext uri="{FF2B5EF4-FFF2-40B4-BE49-F238E27FC236}">
                <a16:creationId xmlns:a16="http://schemas.microsoft.com/office/drawing/2014/main" id="{7781A5DD-EDAA-49A5-B9A4-3D689454AE91}"/>
              </a:ext>
            </a:extLst>
          </p:cNvPr>
          <p:cNvGrpSpPr/>
          <p:nvPr/>
        </p:nvGrpSpPr>
        <p:grpSpPr>
          <a:xfrm>
            <a:off x="2517806" y="1010643"/>
            <a:ext cx="1142197" cy="1477160"/>
            <a:chOff x="2734406" y="2023613"/>
            <a:chExt cx="1142197" cy="1477160"/>
          </a:xfrm>
        </p:grpSpPr>
        <p:pic>
          <p:nvPicPr>
            <p:cNvPr id="43" name="กราฟิก 42" descr="เวิร์กโฟลว์">
              <a:extLst>
                <a:ext uri="{FF2B5EF4-FFF2-40B4-BE49-F238E27FC236}">
                  <a16:creationId xmlns:a16="http://schemas.microsoft.com/office/drawing/2014/main" id="{6CBCBE36-F22C-4E59-A65D-EA9B9E1A94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55303" y="2586373"/>
              <a:ext cx="914400" cy="914400"/>
            </a:xfrm>
            <a:prstGeom prst="rect">
              <a:avLst/>
            </a:prstGeom>
          </p:spPr>
        </p:pic>
        <p:sp>
          <p:nvSpPr>
            <p:cNvPr id="53" name="กล่องข้อความ 52">
              <a:extLst>
                <a:ext uri="{FF2B5EF4-FFF2-40B4-BE49-F238E27FC236}">
                  <a16:creationId xmlns:a16="http://schemas.microsoft.com/office/drawing/2014/main" id="{A240DB95-B242-4C2B-87A8-3283DAFAD1EA}"/>
                </a:ext>
              </a:extLst>
            </p:cNvPr>
            <p:cNvSpPr txBox="1"/>
            <p:nvPr/>
          </p:nvSpPr>
          <p:spPr>
            <a:xfrm>
              <a:off x="2734406" y="2023613"/>
              <a:ext cx="1142197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Task &amp; Procedure</a:t>
              </a:r>
            </a:p>
          </p:txBody>
        </p:sp>
      </p:grpSp>
      <p:grpSp>
        <p:nvGrpSpPr>
          <p:cNvPr id="230" name="กลุ่ม 229">
            <a:extLst>
              <a:ext uri="{FF2B5EF4-FFF2-40B4-BE49-F238E27FC236}">
                <a16:creationId xmlns:a16="http://schemas.microsoft.com/office/drawing/2014/main" id="{B156117A-6725-462C-8AC6-ED3E24E13BFF}"/>
              </a:ext>
            </a:extLst>
          </p:cNvPr>
          <p:cNvGrpSpPr/>
          <p:nvPr/>
        </p:nvGrpSpPr>
        <p:grpSpPr>
          <a:xfrm>
            <a:off x="275518" y="999803"/>
            <a:ext cx="1032629" cy="1373458"/>
            <a:chOff x="275518" y="999803"/>
            <a:chExt cx="1032629" cy="1373458"/>
          </a:xfrm>
        </p:grpSpPr>
        <p:grpSp>
          <p:nvGrpSpPr>
            <p:cNvPr id="54" name="กลุ่ม 53">
              <a:extLst>
                <a:ext uri="{FF2B5EF4-FFF2-40B4-BE49-F238E27FC236}">
                  <a16:creationId xmlns:a16="http://schemas.microsoft.com/office/drawing/2014/main" id="{5604DC2C-A433-469A-B327-F9A7911A54C4}"/>
                </a:ext>
              </a:extLst>
            </p:cNvPr>
            <p:cNvGrpSpPr/>
            <p:nvPr/>
          </p:nvGrpSpPr>
          <p:grpSpPr>
            <a:xfrm>
              <a:off x="275518" y="999803"/>
              <a:ext cx="1032629" cy="1141779"/>
              <a:chOff x="1586386" y="1834656"/>
              <a:chExt cx="1032629" cy="1141779"/>
            </a:xfrm>
          </p:grpSpPr>
          <p:pic>
            <p:nvPicPr>
              <p:cNvPr id="50" name="กราฟิก 49" descr="เหรียญ">
                <a:extLst>
                  <a:ext uri="{FF2B5EF4-FFF2-40B4-BE49-F238E27FC236}">
                    <a16:creationId xmlns:a16="http://schemas.microsoft.com/office/drawing/2014/main" id="{96973466-95B9-455A-9BED-45ACFE8CF6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645501" y="2062035"/>
                <a:ext cx="914400" cy="914400"/>
              </a:xfrm>
              <a:prstGeom prst="rect">
                <a:avLst/>
              </a:prstGeom>
            </p:spPr>
          </p:pic>
          <p:sp>
            <p:nvSpPr>
              <p:cNvPr id="51" name="กล่องข้อความ 50">
                <a:extLst>
                  <a:ext uri="{FF2B5EF4-FFF2-40B4-BE49-F238E27FC236}">
                    <a16:creationId xmlns:a16="http://schemas.microsoft.com/office/drawing/2014/main" id="{50EC6930-1D10-4758-A430-FC31EAB9D836}"/>
                  </a:ext>
                </a:extLst>
              </p:cNvPr>
              <p:cNvSpPr txBox="1"/>
              <p:nvPr/>
            </p:nvSpPr>
            <p:spPr>
              <a:xfrm>
                <a:off x="1586386" y="1834656"/>
                <a:ext cx="1032629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Resource</a:t>
                </a:r>
              </a:p>
            </p:txBody>
          </p:sp>
        </p:grpSp>
        <p:pic>
          <p:nvPicPr>
            <p:cNvPr id="61" name="กราฟิก 60" descr="เพิ่ม">
              <a:extLst>
                <a:ext uri="{FF2B5EF4-FFF2-40B4-BE49-F238E27FC236}">
                  <a16:creationId xmlns:a16="http://schemas.microsoft.com/office/drawing/2014/main" id="{07103D74-5DF6-4CB8-A8F3-E7F6A57FEF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643895" y="2084461"/>
              <a:ext cx="288800" cy="288800"/>
            </a:xfrm>
            <a:prstGeom prst="rect">
              <a:avLst/>
            </a:prstGeom>
          </p:spPr>
        </p:pic>
      </p:grpSp>
      <p:pic>
        <p:nvPicPr>
          <p:cNvPr id="62" name="กราฟิก 61" descr="ลูกศรบั้ง">
            <a:extLst>
              <a:ext uri="{FF2B5EF4-FFF2-40B4-BE49-F238E27FC236}">
                <a16:creationId xmlns:a16="http://schemas.microsoft.com/office/drawing/2014/main" id="{3D260A75-28CC-4DE2-8972-8B872D48664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00668" y="1875760"/>
            <a:ext cx="288801" cy="288801"/>
          </a:xfrm>
          <a:prstGeom prst="rect">
            <a:avLst/>
          </a:prstGeom>
        </p:spPr>
      </p:pic>
      <p:grpSp>
        <p:nvGrpSpPr>
          <p:cNvPr id="231" name="กลุ่ม 230">
            <a:extLst>
              <a:ext uri="{FF2B5EF4-FFF2-40B4-BE49-F238E27FC236}">
                <a16:creationId xmlns:a16="http://schemas.microsoft.com/office/drawing/2014/main" id="{4FB42A4A-76B8-4867-91E6-CD3BF6523306}"/>
              </a:ext>
            </a:extLst>
          </p:cNvPr>
          <p:cNvGrpSpPr/>
          <p:nvPr/>
        </p:nvGrpSpPr>
        <p:grpSpPr>
          <a:xfrm>
            <a:off x="3671292" y="1018277"/>
            <a:ext cx="1142197" cy="1843313"/>
            <a:chOff x="3671292" y="1018277"/>
            <a:chExt cx="1142197" cy="1843313"/>
          </a:xfrm>
        </p:grpSpPr>
        <p:grpSp>
          <p:nvGrpSpPr>
            <p:cNvPr id="38" name="กลุ่ม 37">
              <a:extLst>
                <a:ext uri="{FF2B5EF4-FFF2-40B4-BE49-F238E27FC236}">
                  <a16:creationId xmlns:a16="http://schemas.microsoft.com/office/drawing/2014/main" id="{35ABB8C4-5141-4E5C-A304-2670CB7076A2}"/>
                </a:ext>
              </a:extLst>
            </p:cNvPr>
            <p:cNvGrpSpPr/>
            <p:nvPr/>
          </p:nvGrpSpPr>
          <p:grpSpPr>
            <a:xfrm>
              <a:off x="3671292" y="1018277"/>
              <a:ext cx="1142197" cy="1462184"/>
              <a:chOff x="2003874" y="1217407"/>
              <a:chExt cx="1142197" cy="1462184"/>
            </a:xfrm>
          </p:grpSpPr>
          <p:pic>
            <p:nvPicPr>
              <p:cNvPr id="17" name="กราฟิก 16" descr="เป้าหมาย">
                <a:extLst>
                  <a:ext uri="{FF2B5EF4-FFF2-40B4-BE49-F238E27FC236}">
                    <a16:creationId xmlns:a16="http://schemas.microsoft.com/office/drawing/2014/main" id="{AA969068-3FC8-4DF1-A7A2-7C66723A51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2117773" y="176519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9" name="กล่องข้อความ 18">
                <a:extLst>
                  <a:ext uri="{FF2B5EF4-FFF2-40B4-BE49-F238E27FC236}">
                    <a16:creationId xmlns:a16="http://schemas.microsoft.com/office/drawing/2014/main" id="{62A21311-63FE-4766-B84A-1C07BE5A530A}"/>
                  </a:ext>
                </a:extLst>
              </p:cNvPr>
              <p:cNvSpPr txBox="1"/>
              <p:nvPr/>
            </p:nvSpPr>
            <p:spPr>
              <a:xfrm>
                <a:off x="2003874" y="1217407"/>
                <a:ext cx="1142197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Target</a:t>
                </a:r>
                <a:r>
                  <a:rPr lang="th-TH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&amp; Objective</a:t>
                </a:r>
              </a:p>
            </p:txBody>
          </p:sp>
        </p:grpSp>
        <p:grpSp>
          <p:nvGrpSpPr>
            <p:cNvPr id="69" name="กลุ่ม 68">
              <a:extLst>
                <a:ext uri="{FF2B5EF4-FFF2-40B4-BE49-F238E27FC236}">
                  <a16:creationId xmlns:a16="http://schemas.microsoft.com/office/drawing/2014/main" id="{223F3075-D363-4500-AA15-412E7C7F053D}"/>
                </a:ext>
              </a:extLst>
            </p:cNvPr>
            <p:cNvGrpSpPr/>
            <p:nvPr/>
          </p:nvGrpSpPr>
          <p:grpSpPr>
            <a:xfrm>
              <a:off x="4242534" y="2015991"/>
              <a:ext cx="282222" cy="845599"/>
              <a:chOff x="4267200" y="3505519"/>
              <a:chExt cx="282222" cy="845599"/>
            </a:xfrm>
          </p:grpSpPr>
          <p:cxnSp>
            <p:nvCxnSpPr>
              <p:cNvPr id="46" name="ตัวเชื่อมต่อตรง 45">
                <a:extLst>
                  <a:ext uri="{FF2B5EF4-FFF2-40B4-BE49-F238E27FC236}">
                    <a16:creationId xmlns:a16="http://schemas.microsoft.com/office/drawing/2014/main" id="{C9F10DE6-19F3-460C-B2A0-8F1D4B9733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37990" y="3785861"/>
                <a:ext cx="0" cy="565257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ตัวเชื่อมต่อตรง 67">
                <a:extLst>
                  <a:ext uri="{FF2B5EF4-FFF2-40B4-BE49-F238E27FC236}">
                    <a16:creationId xmlns:a16="http://schemas.microsoft.com/office/drawing/2014/main" id="{83D34A7A-341F-4187-B7F8-A1B78FFD7D46}"/>
                  </a:ext>
                </a:extLst>
              </p:cNvPr>
              <p:cNvCxnSpPr/>
              <p:nvPr/>
            </p:nvCxnSpPr>
            <p:spPr>
              <a:xfrm>
                <a:off x="4267200" y="3505519"/>
                <a:ext cx="282222" cy="282222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2" name="กลุ่ม 231">
            <a:extLst>
              <a:ext uri="{FF2B5EF4-FFF2-40B4-BE49-F238E27FC236}">
                <a16:creationId xmlns:a16="http://schemas.microsoft.com/office/drawing/2014/main" id="{02B05EE3-43E2-4B6C-AB7E-5065F334EA2C}"/>
              </a:ext>
            </a:extLst>
          </p:cNvPr>
          <p:cNvGrpSpPr/>
          <p:nvPr/>
        </p:nvGrpSpPr>
        <p:grpSpPr>
          <a:xfrm>
            <a:off x="6544032" y="1010657"/>
            <a:ext cx="1142197" cy="1843313"/>
            <a:chOff x="6544032" y="1010657"/>
            <a:chExt cx="1142197" cy="1843313"/>
          </a:xfrm>
        </p:grpSpPr>
        <p:grpSp>
          <p:nvGrpSpPr>
            <p:cNvPr id="85" name="กลุ่ม 84">
              <a:extLst>
                <a:ext uri="{FF2B5EF4-FFF2-40B4-BE49-F238E27FC236}">
                  <a16:creationId xmlns:a16="http://schemas.microsoft.com/office/drawing/2014/main" id="{95B738FC-7078-4B8B-AC64-2BDD14889772}"/>
                </a:ext>
              </a:extLst>
            </p:cNvPr>
            <p:cNvGrpSpPr/>
            <p:nvPr/>
          </p:nvGrpSpPr>
          <p:grpSpPr>
            <a:xfrm>
              <a:off x="6544032" y="1010657"/>
              <a:ext cx="1142197" cy="1462184"/>
              <a:chOff x="2003874" y="1217407"/>
              <a:chExt cx="1142197" cy="1462184"/>
            </a:xfrm>
          </p:grpSpPr>
          <p:pic>
            <p:nvPicPr>
              <p:cNvPr id="86" name="กราฟิก 85" descr="เป้าหมาย">
                <a:extLst>
                  <a:ext uri="{FF2B5EF4-FFF2-40B4-BE49-F238E27FC236}">
                    <a16:creationId xmlns:a16="http://schemas.microsoft.com/office/drawing/2014/main" id="{B78E9EF0-4303-486A-9463-6FC9C9BC91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2117773" y="176519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87" name="กล่องข้อความ 86">
                <a:extLst>
                  <a:ext uri="{FF2B5EF4-FFF2-40B4-BE49-F238E27FC236}">
                    <a16:creationId xmlns:a16="http://schemas.microsoft.com/office/drawing/2014/main" id="{875B4A0D-2832-4E5A-B032-1BA66CD42661}"/>
                  </a:ext>
                </a:extLst>
              </p:cNvPr>
              <p:cNvSpPr txBox="1"/>
              <p:nvPr/>
            </p:nvSpPr>
            <p:spPr>
              <a:xfrm>
                <a:off x="2003874" y="1217407"/>
                <a:ext cx="1142197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Target</a:t>
                </a:r>
                <a:r>
                  <a:rPr lang="th-TH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&amp; Objective</a:t>
                </a:r>
              </a:p>
            </p:txBody>
          </p:sp>
        </p:grpSp>
        <p:grpSp>
          <p:nvGrpSpPr>
            <p:cNvPr id="88" name="กลุ่ม 87">
              <a:extLst>
                <a:ext uri="{FF2B5EF4-FFF2-40B4-BE49-F238E27FC236}">
                  <a16:creationId xmlns:a16="http://schemas.microsoft.com/office/drawing/2014/main" id="{677A392D-AA71-4169-B5BB-6B53830F348D}"/>
                </a:ext>
              </a:extLst>
            </p:cNvPr>
            <p:cNvGrpSpPr/>
            <p:nvPr/>
          </p:nvGrpSpPr>
          <p:grpSpPr>
            <a:xfrm>
              <a:off x="7115274" y="2008371"/>
              <a:ext cx="282222" cy="845599"/>
              <a:chOff x="4267200" y="3505519"/>
              <a:chExt cx="282222" cy="845599"/>
            </a:xfrm>
          </p:grpSpPr>
          <p:cxnSp>
            <p:nvCxnSpPr>
              <p:cNvPr id="89" name="ตัวเชื่อมต่อตรง 88">
                <a:extLst>
                  <a:ext uri="{FF2B5EF4-FFF2-40B4-BE49-F238E27FC236}">
                    <a16:creationId xmlns:a16="http://schemas.microsoft.com/office/drawing/2014/main" id="{DA0162E9-9DC8-4049-935B-F917C36016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49420" y="3785861"/>
                <a:ext cx="0" cy="565257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ตัวเชื่อมต่อตรง 89">
                <a:extLst>
                  <a:ext uri="{FF2B5EF4-FFF2-40B4-BE49-F238E27FC236}">
                    <a16:creationId xmlns:a16="http://schemas.microsoft.com/office/drawing/2014/main" id="{32B30338-7A45-4AD5-9462-72F65472801C}"/>
                  </a:ext>
                </a:extLst>
              </p:cNvPr>
              <p:cNvCxnSpPr/>
              <p:nvPr/>
            </p:nvCxnSpPr>
            <p:spPr>
              <a:xfrm>
                <a:off x="4267200" y="3505519"/>
                <a:ext cx="282222" cy="282222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กลุ่ม 99">
            <a:extLst>
              <a:ext uri="{FF2B5EF4-FFF2-40B4-BE49-F238E27FC236}">
                <a16:creationId xmlns:a16="http://schemas.microsoft.com/office/drawing/2014/main" id="{9048934C-6B85-47BA-B12E-35E8D2200FC5}"/>
              </a:ext>
            </a:extLst>
          </p:cNvPr>
          <p:cNvGrpSpPr/>
          <p:nvPr/>
        </p:nvGrpSpPr>
        <p:grpSpPr>
          <a:xfrm>
            <a:off x="5943203" y="1796248"/>
            <a:ext cx="719006" cy="415498"/>
            <a:chOff x="5979299" y="2325656"/>
            <a:chExt cx="719006" cy="415498"/>
          </a:xfrm>
        </p:grpSpPr>
        <p:pic>
          <p:nvPicPr>
            <p:cNvPr id="84" name="กราฟิก 83" descr="ลูกศรบั้ง">
              <a:extLst>
                <a:ext uri="{FF2B5EF4-FFF2-40B4-BE49-F238E27FC236}">
                  <a16:creationId xmlns:a16="http://schemas.microsoft.com/office/drawing/2014/main" id="{8523E8CC-F176-42A6-AC8B-54BB8E26A6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409504" y="2397548"/>
              <a:ext cx="288801" cy="288801"/>
            </a:xfrm>
            <a:prstGeom prst="rect">
              <a:avLst/>
            </a:prstGeom>
          </p:spPr>
        </p:pic>
        <p:sp>
          <p:nvSpPr>
            <p:cNvPr id="91" name="กล่องข้อความ 90">
              <a:extLst>
                <a:ext uri="{FF2B5EF4-FFF2-40B4-BE49-F238E27FC236}">
                  <a16:creationId xmlns:a16="http://schemas.microsoft.com/office/drawing/2014/main" id="{EB756146-AB7E-4902-ACC7-9A1250B333DD}"/>
                </a:ext>
              </a:extLst>
            </p:cNvPr>
            <p:cNvSpPr txBox="1"/>
            <p:nvPr/>
          </p:nvSpPr>
          <p:spPr>
            <a:xfrm>
              <a:off x="5979299" y="2325656"/>
              <a:ext cx="4488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…..</a:t>
              </a:r>
            </a:p>
          </p:txBody>
        </p:sp>
      </p:grpSp>
      <p:grpSp>
        <p:nvGrpSpPr>
          <p:cNvPr id="233" name="กลุ่ม 232">
            <a:extLst>
              <a:ext uri="{FF2B5EF4-FFF2-40B4-BE49-F238E27FC236}">
                <a16:creationId xmlns:a16="http://schemas.microsoft.com/office/drawing/2014/main" id="{860221E1-2834-4A9A-B94F-8150A82E291B}"/>
              </a:ext>
            </a:extLst>
          </p:cNvPr>
          <p:cNvGrpSpPr/>
          <p:nvPr/>
        </p:nvGrpSpPr>
        <p:grpSpPr>
          <a:xfrm>
            <a:off x="9382482" y="1014467"/>
            <a:ext cx="1142197" cy="1843313"/>
            <a:chOff x="9382482" y="1014467"/>
            <a:chExt cx="1142197" cy="1843313"/>
          </a:xfrm>
        </p:grpSpPr>
        <p:grpSp>
          <p:nvGrpSpPr>
            <p:cNvPr id="93" name="กลุ่ม 92">
              <a:extLst>
                <a:ext uri="{FF2B5EF4-FFF2-40B4-BE49-F238E27FC236}">
                  <a16:creationId xmlns:a16="http://schemas.microsoft.com/office/drawing/2014/main" id="{E96711B2-B28B-487E-BBB7-6069ECD0D3F4}"/>
                </a:ext>
              </a:extLst>
            </p:cNvPr>
            <p:cNvGrpSpPr/>
            <p:nvPr/>
          </p:nvGrpSpPr>
          <p:grpSpPr>
            <a:xfrm>
              <a:off x="9382482" y="1014467"/>
              <a:ext cx="1142197" cy="1462184"/>
              <a:chOff x="2003874" y="1217407"/>
              <a:chExt cx="1142197" cy="1462184"/>
            </a:xfrm>
          </p:grpSpPr>
          <p:pic>
            <p:nvPicPr>
              <p:cNvPr id="94" name="กราฟิก 93" descr="เป้าหมาย">
                <a:extLst>
                  <a:ext uri="{FF2B5EF4-FFF2-40B4-BE49-F238E27FC236}">
                    <a16:creationId xmlns:a16="http://schemas.microsoft.com/office/drawing/2014/main" id="{AD10CCC2-1657-41A5-9937-0D6DD8C24E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2117773" y="176519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95" name="กล่องข้อความ 94">
                <a:extLst>
                  <a:ext uri="{FF2B5EF4-FFF2-40B4-BE49-F238E27FC236}">
                    <a16:creationId xmlns:a16="http://schemas.microsoft.com/office/drawing/2014/main" id="{D2CCBE22-B6B1-42B7-8E55-F2B65DA06156}"/>
                  </a:ext>
                </a:extLst>
              </p:cNvPr>
              <p:cNvSpPr txBox="1"/>
              <p:nvPr/>
            </p:nvSpPr>
            <p:spPr>
              <a:xfrm>
                <a:off x="2003874" y="1217407"/>
                <a:ext cx="1142197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Target</a:t>
                </a:r>
                <a:r>
                  <a:rPr lang="th-TH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 </a:t>
                </a: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&amp; Objective</a:t>
                </a:r>
              </a:p>
            </p:txBody>
          </p:sp>
        </p:grpSp>
        <p:grpSp>
          <p:nvGrpSpPr>
            <p:cNvPr id="96" name="กลุ่ม 95">
              <a:extLst>
                <a:ext uri="{FF2B5EF4-FFF2-40B4-BE49-F238E27FC236}">
                  <a16:creationId xmlns:a16="http://schemas.microsoft.com/office/drawing/2014/main" id="{51BC3E2A-6F36-4221-945F-ACBD19EBE850}"/>
                </a:ext>
              </a:extLst>
            </p:cNvPr>
            <p:cNvGrpSpPr/>
            <p:nvPr/>
          </p:nvGrpSpPr>
          <p:grpSpPr>
            <a:xfrm>
              <a:off x="9953724" y="2012181"/>
              <a:ext cx="282222" cy="845599"/>
              <a:chOff x="4267200" y="3505519"/>
              <a:chExt cx="282222" cy="845599"/>
            </a:xfrm>
          </p:grpSpPr>
          <p:cxnSp>
            <p:nvCxnSpPr>
              <p:cNvPr id="97" name="ตัวเชื่อมต่อตรง 96">
                <a:extLst>
                  <a:ext uri="{FF2B5EF4-FFF2-40B4-BE49-F238E27FC236}">
                    <a16:creationId xmlns:a16="http://schemas.microsoft.com/office/drawing/2014/main" id="{E4AE0605-87B3-4045-BA27-135FFD5D07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49420" y="3785861"/>
                <a:ext cx="0" cy="565257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none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ตัวเชื่อมต่อตรง 97">
                <a:extLst>
                  <a:ext uri="{FF2B5EF4-FFF2-40B4-BE49-F238E27FC236}">
                    <a16:creationId xmlns:a16="http://schemas.microsoft.com/office/drawing/2014/main" id="{35DFEEE1-50E4-4F06-8368-ED7B9C0EF336}"/>
                  </a:ext>
                </a:extLst>
              </p:cNvPr>
              <p:cNvCxnSpPr/>
              <p:nvPr/>
            </p:nvCxnSpPr>
            <p:spPr>
              <a:xfrm>
                <a:off x="4267200" y="3505519"/>
                <a:ext cx="282222" cy="282222"/>
              </a:xfrm>
              <a:prstGeom prst="line">
                <a:avLst/>
              </a:prstGeom>
              <a:ln w="38100">
                <a:solidFill>
                  <a:schemeClr val="tx1">
                    <a:lumMod val="65000"/>
                    <a:lumOff val="35000"/>
                  </a:schemeClr>
                </a:solidFill>
                <a:headEnd type="oval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1" name="กลุ่ม 100">
            <a:extLst>
              <a:ext uri="{FF2B5EF4-FFF2-40B4-BE49-F238E27FC236}">
                <a16:creationId xmlns:a16="http://schemas.microsoft.com/office/drawing/2014/main" id="{F1E1DF3C-63E3-47CE-B01D-4AC848AD1FB1}"/>
              </a:ext>
            </a:extLst>
          </p:cNvPr>
          <p:cNvGrpSpPr/>
          <p:nvPr/>
        </p:nvGrpSpPr>
        <p:grpSpPr>
          <a:xfrm>
            <a:off x="8781653" y="1800058"/>
            <a:ext cx="719006" cy="415498"/>
            <a:chOff x="8817749" y="2329466"/>
            <a:chExt cx="719006" cy="415498"/>
          </a:xfrm>
        </p:grpSpPr>
        <p:pic>
          <p:nvPicPr>
            <p:cNvPr id="92" name="กราฟิก 91" descr="ลูกศรบั้ง">
              <a:extLst>
                <a:ext uri="{FF2B5EF4-FFF2-40B4-BE49-F238E27FC236}">
                  <a16:creationId xmlns:a16="http://schemas.microsoft.com/office/drawing/2014/main" id="{2942BC0D-31F6-46F7-9863-8567B8EF3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247954" y="2401358"/>
              <a:ext cx="288801" cy="288801"/>
            </a:xfrm>
            <a:prstGeom prst="rect">
              <a:avLst/>
            </a:prstGeom>
          </p:spPr>
        </p:pic>
        <p:sp>
          <p:nvSpPr>
            <p:cNvPr id="99" name="กล่องข้อความ 98">
              <a:extLst>
                <a:ext uri="{FF2B5EF4-FFF2-40B4-BE49-F238E27FC236}">
                  <a16:creationId xmlns:a16="http://schemas.microsoft.com/office/drawing/2014/main" id="{49BE179A-DD38-4867-ABE6-BF2E3BE92EBC}"/>
                </a:ext>
              </a:extLst>
            </p:cNvPr>
            <p:cNvSpPr txBox="1"/>
            <p:nvPr/>
          </p:nvSpPr>
          <p:spPr>
            <a:xfrm>
              <a:off x="8817749" y="2329466"/>
              <a:ext cx="4488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…..</a:t>
              </a:r>
            </a:p>
          </p:txBody>
        </p:sp>
      </p:grpSp>
      <p:sp>
        <p:nvSpPr>
          <p:cNvPr id="102" name="กล่องข้อความ 101">
            <a:extLst>
              <a:ext uri="{FF2B5EF4-FFF2-40B4-BE49-F238E27FC236}">
                <a16:creationId xmlns:a16="http://schemas.microsoft.com/office/drawing/2014/main" id="{57A39FBE-A84A-4EA1-95CD-F94B1971EE47}"/>
              </a:ext>
            </a:extLst>
          </p:cNvPr>
          <p:cNvSpPr txBox="1"/>
          <p:nvPr/>
        </p:nvSpPr>
        <p:spPr>
          <a:xfrm>
            <a:off x="10650382" y="1172165"/>
            <a:ext cx="1200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=&gt; </a:t>
            </a:r>
            <a:r>
              <a:rPr lang="en-US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</a:p>
        </p:txBody>
      </p:sp>
      <p:sp>
        <p:nvSpPr>
          <p:cNvPr id="105" name="กล่องข้อความ 104">
            <a:extLst>
              <a:ext uri="{FF2B5EF4-FFF2-40B4-BE49-F238E27FC236}">
                <a16:creationId xmlns:a16="http://schemas.microsoft.com/office/drawing/2014/main" id="{D528FE88-00C3-4DF4-B0DF-0433B2AFA2C2}"/>
              </a:ext>
            </a:extLst>
          </p:cNvPr>
          <p:cNvSpPr txBox="1"/>
          <p:nvPr/>
        </p:nvSpPr>
        <p:spPr>
          <a:xfrm>
            <a:off x="10801549" y="1908890"/>
            <a:ext cx="1200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</a:t>
            </a:r>
          </a:p>
        </p:txBody>
      </p:sp>
      <p:sp>
        <p:nvSpPr>
          <p:cNvPr id="106" name="กล่องข้อความ 105">
            <a:extLst>
              <a:ext uri="{FF2B5EF4-FFF2-40B4-BE49-F238E27FC236}">
                <a16:creationId xmlns:a16="http://schemas.microsoft.com/office/drawing/2014/main" id="{66277ED3-85BC-4486-93D4-0C09886E7740}"/>
              </a:ext>
            </a:extLst>
          </p:cNvPr>
          <p:cNvSpPr txBox="1"/>
          <p:nvPr/>
        </p:nvSpPr>
        <p:spPr>
          <a:xfrm>
            <a:off x="7808122" y="1175975"/>
            <a:ext cx="1200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=&gt; </a:t>
            </a:r>
            <a:r>
              <a:rPr lang="en-US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</a:p>
        </p:txBody>
      </p:sp>
      <p:sp>
        <p:nvSpPr>
          <p:cNvPr id="108" name="สี่เหลี่ยมผืนผ้า: มุมมน 107">
            <a:extLst>
              <a:ext uri="{FF2B5EF4-FFF2-40B4-BE49-F238E27FC236}">
                <a16:creationId xmlns:a16="http://schemas.microsoft.com/office/drawing/2014/main" id="{DC8B450D-78E1-493B-85EE-1300383AFAD0}"/>
              </a:ext>
            </a:extLst>
          </p:cNvPr>
          <p:cNvSpPr/>
          <p:nvPr/>
        </p:nvSpPr>
        <p:spPr>
          <a:xfrm>
            <a:off x="5334710" y="1175975"/>
            <a:ext cx="725194" cy="31300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กล่องข้อความ 106">
            <a:extLst>
              <a:ext uri="{FF2B5EF4-FFF2-40B4-BE49-F238E27FC236}">
                <a16:creationId xmlns:a16="http://schemas.microsoft.com/office/drawing/2014/main" id="{CF50398B-E3E1-4497-A932-459198A61E4C}"/>
              </a:ext>
            </a:extLst>
          </p:cNvPr>
          <p:cNvSpPr txBox="1"/>
          <p:nvPr/>
        </p:nvSpPr>
        <p:spPr>
          <a:xfrm>
            <a:off x="4931572" y="1168355"/>
            <a:ext cx="1200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  <a:sym typeface="Wingdings" panose="05000000000000000000" pitchFamily="2" charset="2"/>
              </a:rPr>
              <a:t>=&gt; </a:t>
            </a:r>
            <a:r>
              <a:rPr lang="en-US" sz="2400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Output</a:t>
            </a:r>
          </a:p>
        </p:txBody>
      </p:sp>
      <p:pic>
        <p:nvPicPr>
          <p:cNvPr id="114" name="กราฟิก 113" descr="ถ่ายโอน">
            <a:extLst>
              <a:ext uri="{FF2B5EF4-FFF2-40B4-BE49-F238E27FC236}">
                <a16:creationId xmlns:a16="http://schemas.microsoft.com/office/drawing/2014/main" id="{B72105C5-4DDF-4D97-9121-E5C0974940B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6200000">
            <a:off x="11305901" y="1633322"/>
            <a:ext cx="231008" cy="231008"/>
          </a:xfrm>
          <a:prstGeom prst="rect">
            <a:avLst/>
          </a:prstGeom>
        </p:spPr>
      </p:pic>
      <p:pic>
        <p:nvPicPr>
          <p:cNvPr id="135" name="กราฟิก 134" descr="ถ่ายโอน">
            <a:extLst>
              <a:ext uri="{FF2B5EF4-FFF2-40B4-BE49-F238E27FC236}">
                <a16:creationId xmlns:a16="http://schemas.microsoft.com/office/drawing/2014/main" id="{54F3A816-B9BF-4D0D-9CBF-D7C0389F42E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 rot="16200000">
            <a:off x="11305901" y="3565831"/>
            <a:ext cx="231008" cy="231008"/>
          </a:xfrm>
          <a:prstGeom prst="rect">
            <a:avLst/>
          </a:prstGeom>
        </p:spPr>
      </p:pic>
      <p:grpSp>
        <p:nvGrpSpPr>
          <p:cNvPr id="157" name="กลุ่ม 156">
            <a:extLst>
              <a:ext uri="{FF2B5EF4-FFF2-40B4-BE49-F238E27FC236}">
                <a16:creationId xmlns:a16="http://schemas.microsoft.com/office/drawing/2014/main" id="{BC6B6DBD-380F-45F4-867C-DE14782B241D}"/>
              </a:ext>
            </a:extLst>
          </p:cNvPr>
          <p:cNvGrpSpPr/>
          <p:nvPr/>
        </p:nvGrpSpPr>
        <p:grpSpPr>
          <a:xfrm>
            <a:off x="10801549" y="3817617"/>
            <a:ext cx="1200599" cy="958904"/>
            <a:chOff x="10837645" y="4347025"/>
            <a:chExt cx="1200599" cy="958904"/>
          </a:xfrm>
        </p:grpSpPr>
        <p:sp>
          <p:nvSpPr>
            <p:cNvPr id="125" name="สี่เหลี่ยมผืนผ้า: มุมมน 124">
              <a:extLst>
                <a:ext uri="{FF2B5EF4-FFF2-40B4-BE49-F238E27FC236}">
                  <a16:creationId xmlns:a16="http://schemas.microsoft.com/office/drawing/2014/main" id="{4BC7502A-FC16-49FF-9FEF-B3EFA6D966AD}"/>
                </a:ext>
              </a:extLst>
            </p:cNvPr>
            <p:cNvSpPr/>
            <p:nvPr/>
          </p:nvSpPr>
          <p:spPr>
            <a:xfrm>
              <a:off x="10980744" y="4347025"/>
              <a:ext cx="914399" cy="33721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กล่องข้อความ 125">
              <a:extLst>
                <a:ext uri="{FF2B5EF4-FFF2-40B4-BE49-F238E27FC236}">
                  <a16:creationId xmlns:a16="http://schemas.microsoft.com/office/drawing/2014/main" id="{D4DA5FEB-4C15-44D3-9BAE-E1C7E94C9DC8}"/>
                </a:ext>
              </a:extLst>
            </p:cNvPr>
            <p:cNvSpPr txBox="1"/>
            <p:nvPr/>
          </p:nvSpPr>
          <p:spPr>
            <a:xfrm>
              <a:off x="10837645" y="4370105"/>
              <a:ext cx="120059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Impact</a:t>
              </a:r>
            </a:p>
          </p:txBody>
        </p:sp>
        <p:grpSp>
          <p:nvGrpSpPr>
            <p:cNvPr id="138" name="กลุ่ม 137">
              <a:extLst>
                <a:ext uri="{FF2B5EF4-FFF2-40B4-BE49-F238E27FC236}">
                  <a16:creationId xmlns:a16="http://schemas.microsoft.com/office/drawing/2014/main" id="{B0A040DA-2939-4BE9-8D99-3A799DCAA7D3}"/>
                </a:ext>
              </a:extLst>
            </p:cNvPr>
            <p:cNvGrpSpPr/>
            <p:nvPr/>
          </p:nvGrpSpPr>
          <p:grpSpPr>
            <a:xfrm>
              <a:off x="10907726" y="4674417"/>
              <a:ext cx="1099550" cy="631512"/>
              <a:chOff x="9418578" y="5050900"/>
              <a:chExt cx="1099550" cy="631512"/>
            </a:xfrm>
            <a:solidFill>
              <a:schemeClr val="accent2">
                <a:lumMod val="75000"/>
              </a:schemeClr>
            </a:solidFill>
          </p:grpSpPr>
          <p:pic>
            <p:nvPicPr>
              <p:cNvPr id="132" name="กราฟิก 131" descr="แนวโน้มขาขึ้น">
                <a:extLst>
                  <a:ext uri="{FF2B5EF4-FFF2-40B4-BE49-F238E27FC236}">
                    <a16:creationId xmlns:a16="http://schemas.microsoft.com/office/drawing/2014/main" id="{3AEE70FA-4906-4C94-BB7E-10DF55CFAB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9891340" y="5055624"/>
                <a:ext cx="626788" cy="626788"/>
              </a:xfrm>
              <a:prstGeom prst="rect">
                <a:avLst/>
              </a:prstGeom>
            </p:spPr>
          </p:pic>
          <p:pic>
            <p:nvPicPr>
              <p:cNvPr id="137" name="กราฟิก 136" descr="แนวโน้มขาลง RTL">
                <a:extLst>
                  <a:ext uri="{FF2B5EF4-FFF2-40B4-BE49-F238E27FC236}">
                    <a16:creationId xmlns:a16="http://schemas.microsoft.com/office/drawing/2014/main" id="{795F8F6B-CA34-4D9A-89C5-9829CD281C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9418578" y="5050900"/>
                <a:ext cx="626789" cy="626789"/>
              </a:xfrm>
              <a:prstGeom prst="rect">
                <a:avLst/>
              </a:prstGeom>
            </p:spPr>
          </p:pic>
        </p:grpSp>
      </p:grpSp>
      <p:sp>
        <p:nvSpPr>
          <p:cNvPr id="140" name="กล่องข้อความ 139">
            <a:extLst>
              <a:ext uri="{FF2B5EF4-FFF2-40B4-BE49-F238E27FC236}">
                <a16:creationId xmlns:a16="http://schemas.microsoft.com/office/drawing/2014/main" id="{ADCC973F-0B94-41FA-B2F5-36823E395445}"/>
              </a:ext>
            </a:extLst>
          </p:cNvPr>
          <p:cNvSpPr txBox="1"/>
          <p:nvPr/>
        </p:nvSpPr>
        <p:spPr>
          <a:xfrm>
            <a:off x="10818622" y="4861777"/>
            <a:ext cx="1200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Result</a:t>
            </a:r>
          </a:p>
        </p:txBody>
      </p:sp>
      <p:sp>
        <p:nvSpPr>
          <p:cNvPr id="112" name="สี่เหลี่ยมผืนผ้า: มุมมน 111">
            <a:extLst>
              <a:ext uri="{FF2B5EF4-FFF2-40B4-BE49-F238E27FC236}">
                <a16:creationId xmlns:a16="http://schemas.microsoft.com/office/drawing/2014/main" id="{7E5F4F2E-7CAC-4409-AB12-81B56E1DF753}"/>
              </a:ext>
            </a:extLst>
          </p:cNvPr>
          <p:cNvSpPr/>
          <p:nvPr/>
        </p:nvSpPr>
        <p:spPr>
          <a:xfrm>
            <a:off x="3708222" y="1022663"/>
            <a:ext cx="8358779" cy="594083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9" name="กลุ่ม 188">
            <a:extLst>
              <a:ext uri="{FF2B5EF4-FFF2-40B4-BE49-F238E27FC236}">
                <a16:creationId xmlns:a16="http://schemas.microsoft.com/office/drawing/2014/main" id="{070B4CDD-973C-46F3-A130-49D36BDA311B}"/>
              </a:ext>
            </a:extLst>
          </p:cNvPr>
          <p:cNvGrpSpPr/>
          <p:nvPr/>
        </p:nvGrpSpPr>
        <p:grpSpPr>
          <a:xfrm>
            <a:off x="3890927" y="5164618"/>
            <a:ext cx="7941471" cy="1141650"/>
            <a:chOff x="3927023" y="5645898"/>
            <a:chExt cx="7941471" cy="1141650"/>
          </a:xfrm>
        </p:grpSpPr>
        <p:grpSp>
          <p:nvGrpSpPr>
            <p:cNvPr id="158" name="กลุ่ม 157">
              <a:extLst>
                <a:ext uri="{FF2B5EF4-FFF2-40B4-BE49-F238E27FC236}">
                  <a16:creationId xmlns:a16="http://schemas.microsoft.com/office/drawing/2014/main" id="{7D2ABB06-2FB5-4C76-9806-231963DECCB1}"/>
                </a:ext>
              </a:extLst>
            </p:cNvPr>
            <p:cNvGrpSpPr/>
            <p:nvPr/>
          </p:nvGrpSpPr>
          <p:grpSpPr>
            <a:xfrm>
              <a:off x="5152798" y="5945969"/>
              <a:ext cx="5293284" cy="485056"/>
              <a:chOff x="1712912" y="3200826"/>
              <a:chExt cx="9107486" cy="766661"/>
            </a:xfrm>
          </p:grpSpPr>
          <p:sp>
            <p:nvSpPr>
              <p:cNvPr id="159" name="ลูกศร: เครื่องหมายบั้ง 158">
                <a:extLst>
                  <a:ext uri="{FF2B5EF4-FFF2-40B4-BE49-F238E27FC236}">
                    <a16:creationId xmlns:a16="http://schemas.microsoft.com/office/drawing/2014/main" id="{0A8AE5E2-ECD6-41D5-9B4A-60FFFD21567C}"/>
                  </a:ext>
                </a:extLst>
              </p:cNvPr>
              <p:cNvSpPr/>
              <p:nvPr/>
            </p:nvSpPr>
            <p:spPr>
              <a:xfrm>
                <a:off x="1712912" y="3200826"/>
                <a:ext cx="9107486" cy="766661"/>
              </a:xfrm>
              <a:prstGeom prst="chevron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Means</a:t>
                </a:r>
              </a:p>
            </p:txBody>
          </p:sp>
          <p:sp>
            <p:nvSpPr>
              <p:cNvPr id="160" name="ลูกศร: เครื่องหมายบั้ง 159">
                <a:extLst>
                  <a:ext uri="{FF2B5EF4-FFF2-40B4-BE49-F238E27FC236}">
                    <a16:creationId xmlns:a16="http://schemas.microsoft.com/office/drawing/2014/main" id="{7EC7FD3F-5BF9-4F78-B95B-9052415E0C1E}"/>
                  </a:ext>
                </a:extLst>
              </p:cNvPr>
              <p:cNvSpPr/>
              <p:nvPr/>
            </p:nvSpPr>
            <p:spPr>
              <a:xfrm>
                <a:off x="1928031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Upstream</a:t>
                </a:r>
              </a:p>
            </p:txBody>
          </p:sp>
          <p:sp>
            <p:nvSpPr>
              <p:cNvPr id="161" name="ลูกศร: เครื่องหมายบั้ง 160">
                <a:extLst>
                  <a:ext uri="{FF2B5EF4-FFF2-40B4-BE49-F238E27FC236}">
                    <a16:creationId xmlns:a16="http://schemas.microsoft.com/office/drawing/2014/main" id="{068FBAFE-0E3E-4C63-AAFB-CA7460F04530}"/>
                  </a:ext>
                </a:extLst>
              </p:cNvPr>
              <p:cNvSpPr/>
              <p:nvPr/>
            </p:nvSpPr>
            <p:spPr>
              <a:xfrm>
                <a:off x="4794953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Midstream</a:t>
                </a:r>
              </a:p>
            </p:txBody>
          </p:sp>
          <p:sp>
            <p:nvSpPr>
              <p:cNvPr id="162" name="ลูกศร: เครื่องหมายบั้ง 161">
                <a:extLst>
                  <a:ext uri="{FF2B5EF4-FFF2-40B4-BE49-F238E27FC236}">
                    <a16:creationId xmlns:a16="http://schemas.microsoft.com/office/drawing/2014/main" id="{7C28EC21-81BC-40E1-9BF1-CEE4CE880F42}"/>
                  </a:ext>
                </a:extLst>
              </p:cNvPr>
              <p:cNvSpPr/>
              <p:nvPr/>
            </p:nvSpPr>
            <p:spPr>
              <a:xfrm>
                <a:off x="7648220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Downstream</a:t>
                </a:r>
              </a:p>
            </p:txBody>
          </p:sp>
        </p:grpSp>
        <p:grpSp>
          <p:nvGrpSpPr>
            <p:cNvPr id="173" name="กลุ่ม 172">
              <a:extLst>
                <a:ext uri="{FF2B5EF4-FFF2-40B4-BE49-F238E27FC236}">
                  <a16:creationId xmlns:a16="http://schemas.microsoft.com/office/drawing/2014/main" id="{0352DAA2-991E-4E51-8FBF-F76BEE55FA89}"/>
                </a:ext>
              </a:extLst>
            </p:cNvPr>
            <p:cNvGrpSpPr/>
            <p:nvPr/>
          </p:nvGrpSpPr>
          <p:grpSpPr>
            <a:xfrm>
              <a:off x="3927023" y="5645898"/>
              <a:ext cx="1586696" cy="1099779"/>
              <a:chOff x="-28286" y="3687108"/>
              <a:chExt cx="1586696" cy="1099779"/>
            </a:xfrm>
          </p:grpSpPr>
          <p:pic>
            <p:nvPicPr>
              <p:cNvPr id="174" name="กราฟิก 173" descr="ผู้ใช้">
                <a:extLst>
                  <a:ext uri="{FF2B5EF4-FFF2-40B4-BE49-F238E27FC236}">
                    <a16:creationId xmlns:a16="http://schemas.microsoft.com/office/drawing/2014/main" id="{57E60750-D88A-44AF-8261-EC514DADC5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307862" y="368710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75" name="กล่องข้อความ 174">
                <a:extLst>
                  <a:ext uri="{FF2B5EF4-FFF2-40B4-BE49-F238E27FC236}">
                    <a16:creationId xmlns:a16="http://schemas.microsoft.com/office/drawing/2014/main" id="{AE59D580-BC31-4743-A9E7-6F5C46644795}"/>
                  </a:ext>
                </a:extLst>
              </p:cNvPr>
              <p:cNvSpPr txBox="1"/>
              <p:nvPr/>
            </p:nvSpPr>
            <p:spPr>
              <a:xfrm>
                <a:off x="-28286" y="4371389"/>
                <a:ext cx="158669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Unit …</a:t>
                </a:r>
              </a:p>
            </p:txBody>
          </p:sp>
        </p:grpSp>
        <p:grpSp>
          <p:nvGrpSpPr>
            <p:cNvPr id="186" name="กลุ่ม 185">
              <a:extLst>
                <a:ext uri="{FF2B5EF4-FFF2-40B4-BE49-F238E27FC236}">
                  <a16:creationId xmlns:a16="http://schemas.microsoft.com/office/drawing/2014/main" id="{785AA094-E123-47B6-A9BB-1EC9F4D620A9}"/>
                </a:ext>
              </a:extLst>
            </p:cNvPr>
            <p:cNvGrpSpPr/>
            <p:nvPr/>
          </p:nvGrpSpPr>
          <p:grpSpPr>
            <a:xfrm>
              <a:off x="10525627" y="5970393"/>
              <a:ext cx="1342867" cy="817155"/>
              <a:chOff x="10525627" y="5970393"/>
              <a:chExt cx="1342867" cy="817155"/>
            </a:xfrm>
          </p:grpSpPr>
          <p:sp>
            <p:nvSpPr>
              <p:cNvPr id="176" name="สี่เหลี่ยมผืนผ้า: มุมมน 175">
                <a:extLst>
                  <a:ext uri="{FF2B5EF4-FFF2-40B4-BE49-F238E27FC236}">
                    <a16:creationId xmlns:a16="http://schemas.microsoft.com/office/drawing/2014/main" id="{0FA33795-A9A5-47CD-B087-CD1D108B346B}"/>
                  </a:ext>
                </a:extLst>
              </p:cNvPr>
              <p:cNvSpPr/>
              <p:nvPr/>
            </p:nvSpPr>
            <p:spPr>
              <a:xfrm>
                <a:off x="10525627" y="5970393"/>
                <a:ext cx="1342867" cy="452061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err="1">
                    <a:solidFill>
                      <a:schemeClr val="accent2">
                        <a:lumMod val="50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Output+Outcome</a:t>
                </a:r>
                <a:r>
                  <a:rPr lang="en-US" sz="1600" dirty="0">
                    <a:solidFill>
                      <a:schemeClr val="accent2">
                        <a:lumMod val="50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+/- Impact</a:t>
                </a:r>
              </a:p>
            </p:txBody>
          </p:sp>
          <p:sp>
            <p:nvSpPr>
              <p:cNvPr id="177" name="กล่องข้อความ 176">
                <a:extLst>
                  <a:ext uri="{FF2B5EF4-FFF2-40B4-BE49-F238E27FC236}">
                    <a16:creationId xmlns:a16="http://schemas.microsoft.com/office/drawing/2014/main" id="{0602B2F5-CC58-4FF1-A892-2303CD6133E6}"/>
                  </a:ext>
                </a:extLst>
              </p:cNvPr>
              <p:cNvSpPr txBox="1"/>
              <p:nvPr/>
            </p:nvSpPr>
            <p:spPr>
              <a:xfrm>
                <a:off x="10558083" y="6372050"/>
                <a:ext cx="1275644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b="1" dirty="0">
                    <a:solidFill>
                      <a:schemeClr val="accent2">
                        <a:lumMod val="75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Result</a:t>
                </a:r>
              </a:p>
            </p:txBody>
          </p:sp>
        </p:grpSp>
      </p:grpSp>
      <p:grpSp>
        <p:nvGrpSpPr>
          <p:cNvPr id="190" name="กลุ่ม 189">
            <a:extLst>
              <a:ext uri="{FF2B5EF4-FFF2-40B4-BE49-F238E27FC236}">
                <a16:creationId xmlns:a16="http://schemas.microsoft.com/office/drawing/2014/main" id="{061631A8-B28F-4C95-9F06-6869F4244E71}"/>
              </a:ext>
            </a:extLst>
          </p:cNvPr>
          <p:cNvGrpSpPr/>
          <p:nvPr/>
        </p:nvGrpSpPr>
        <p:grpSpPr>
          <a:xfrm>
            <a:off x="569391" y="4315554"/>
            <a:ext cx="7965879" cy="1136701"/>
            <a:chOff x="605487" y="4844962"/>
            <a:chExt cx="7965879" cy="1136701"/>
          </a:xfrm>
        </p:grpSpPr>
        <p:grpSp>
          <p:nvGrpSpPr>
            <p:cNvPr id="152" name="กลุ่ม 151">
              <a:extLst>
                <a:ext uri="{FF2B5EF4-FFF2-40B4-BE49-F238E27FC236}">
                  <a16:creationId xmlns:a16="http://schemas.microsoft.com/office/drawing/2014/main" id="{54F358C0-7D80-421D-9FEB-2326502A9909}"/>
                </a:ext>
              </a:extLst>
            </p:cNvPr>
            <p:cNvGrpSpPr/>
            <p:nvPr/>
          </p:nvGrpSpPr>
          <p:grpSpPr>
            <a:xfrm>
              <a:off x="1827648" y="5151823"/>
              <a:ext cx="5293284" cy="485056"/>
              <a:chOff x="1712912" y="3200826"/>
              <a:chExt cx="9107486" cy="766661"/>
            </a:xfrm>
          </p:grpSpPr>
          <p:sp>
            <p:nvSpPr>
              <p:cNvPr id="153" name="ลูกศร: เครื่องหมายบั้ง 152">
                <a:extLst>
                  <a:ext uri="{FF2B5EF4-FFF2-40B4-BE49-F238E27FC236}">
                    <a16:creationId xmlns:a16="http://schemas.microsoft.com/office/drawing/2014/main" id="{3FD6AEC0-3FA6-41F5-9AD1-B2CF759C56F5}"/>
                  </a:ext>
                </a:extLst>
              </p:cNvPr>
              <p:cNvSpPr/>
              <p:nvPr/>
            </p:nvSpPr>
            <p:spPr>
              <a:xfrm>
                <a:off x="1712912" y="3200826"/>
                <a:ext cx="9107486" cy="766661"/>
              </a:xfrm>
              <a:prstGeom prst="chevron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Means</a:t>
                </a:r>
              </a:p>
            </p:txBody>
          </p:sp>
          <p:sp>
            <p:nvSpPr>
              <p:cNvPr id="154" name="ลูกศร: เครื่องหมายบั้ง 153">
                <a:extLst>
                  <a:ext uri="{FF2B5EF4-FFF2-40B4-BE49-F238E27FC236}">
                    <a16:creationId xmlns:a16="http://schemas.microsoft.com/office/drawing/2014/main" id="{BAC05E45-C9A3-4796-959F-408DC3D2B616}"/>
                  </a:ext>
                </a:extLst>
              </p:cNvPr>
              <p:cNvSpPr/>
              <p:nvPr/>
            </p:nvSpPr>
            <p:spPr>
              <a:xfrm>
                <a:off x="1928031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Upstream</a:t>
                </a:r>
              </a:p>
            </p:txBody>
          </p:sp>
          <p:sp>
            <p:nvSpPr>
              <p:cNvPr id="155" name="ลูกศร: เครื่องหมายบั้ง 154">
                <a:extLst>
                  <a:ext uri="{FF2B5EF4-FFF2-40B4-BE49-F238E27FC236}">
                    <a16:creationId xmlns:a16="http://schemas.microsoft.com/office/drawing/2014/main" id="{BC5943E1-2DFF-4DB0-90FF-4663E8F3A597}"/>
                  </a:ext>
                </a:extLst>
              </p:cNvPr>
              <p:cNvSpPr/>
              <p:nvPr/>
            </p:nvSpPr>
            <p:spPr>
              <a:xfrm>
                <a:off x="4794953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Midstream</a:t>
                </a:r>
              </a:p>
            </p:txBody>
          </p:sp>
          <p:sp>
            <p:nvSpPr>
              <p:cNvPr id="156" name="ลูกศร: เครื่องหมายบั้ง 155">
                <a:extLst>
                  <a:ext uri="{FF2B5EF4-FFF2-40B4-BE49-F238E27FC236}">
                    <a16:creationId xmlns:a16="http://schemas.microsoft.com/office/drawing/2014/main" id="{B2E8526F-64D4-42D2-ADD8-6DC629FB14E2}"/>
                  </a:ext>
                </a:extLst>
              </p:cNvPr>
              <p:cNvSpPr/>
              <p:nvPr/>
            </p:nvSpPr>
            <p:spPr>
              <a:xfrm>
                <a:off x="7648220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Downstream</a:t>
                </a:r>
              </a:p>
            </p:txBody>
          </p:sp>
        </p:grpSp>
        <p:grpSp>
          <p:nvGrpSpPr>
            <p:cNvPr id="170" name="กลุ่ม 169">
              <a:extLst>
                <a:ext uri="{FF2B5EF4-FFF2-40B4-BE49-F238E27FC236}">
                  <a16:creationId xmlns:a16="http://schemas.microsoft.com/office/drawing/2014/main" id="{684530A6-203B-4415-B5E0-16EB1461B914}"/>
                </a:ext>
              </a:extLst>
            </p:cNvPr>
            <p:cNvGrpSpPr/>
            <p:nvPr/>
          </p:nvGrpSpPr>
          <p:grpSpPr>
            <a:xfrm>
              <a:off x="605487" y="4844962"/>
              <a:ext cx="1586696" cy="1099779"/>
              <a:chOff x="-28286" y="3687108"/>
              <a:chExt cx="1586696" cy="1099779"/>
            </a:xfrm>
          </p:grpSpPr>
          <p:pic>
            <p:nvPicPr>
              <p:cNvPr id="171" name="กราฟิก 170" descr="ผู้ใช้">
                <a:extLst>
                  <a:ext uri="{FF2B5EF4-FFF2-40B4-BE49-F238E27FC236}">
                    <a16:creationId xmlns:a16="http://schemas.microsoft.com/office/drawing/2014/main" id="{4B6D4017-2CFB-49BD-9A09-F3AEBBD9C5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307862" y="368710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72" name="กล่องข้อความ 171">
                <a:extLst>
                  <a:ext uri="{FF2B5EF4-FFF2-40B4-BE49-F238E27FC236}">
                    <a16:creationId xmlns:a16="http://schemas.microsoft.com/office/drawing/2014/main" id="{188C47E0-0D11-4436-846A-F9C00EFA212C}"/>
                  </a:ext>
                </a:extLst>
              </p:cNvPr>
              <p:cNvSpPr txBox="1"/>
              <p:nvPr/>
            </p:nvSpPr>
            <p:spPr>
              <a:xfrm>
                <a:off x="-28286" y="4371389"/>
                <a:ext cx="158669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Unit …</a:t>
                </a:r>
              </a:p>
            </p:txBody>
          </p:sp>
        </p:grpSp>
        <p:sp>
          <p:nvSpPr>
            <p:cNvPr id="181" name="สี่เหลี่ยมผืนผ้า: มุมมน 180">
              <a:extLst>
                <a:ext uri="{FF2B5EF4-FFF2-40B4-BE49-F238E27FC236}">
                  <a16:creationId xmlns:a16="http://schemas.microsoft.com/office/drawing/2014/main" id="{8D3D2757-9E13-4AC0-AA01-E216AC4C82B7}"/>
                </a:ext>
              </a:extLst>
            </p:cNvPr>
            <p:cNvSpPr/>
            <p:nvPr/>
          </p:nvSpPr>
          <p:spPr>
            <a:xfrm>
              <a:off x="7228499" y="5164508"/>
              <a:ext cx="1342867" cy="45206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Output+Outcome</a:t>
              </a:r>
              <a:r>
                <a:rPr lang="en-US" sz="1600" dirty="0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+/- Impact</a:t>
              </a:r>
            </a:p>
          </p:txBody>
        </p:sp>
        <p:sp>
          <p:nvSpPr>
            <p:cNvPr id="182" name="กล่องข้อความ 181">
              <a:extLst>
                <a:ext uri="{FF2B5EF4-FFF2-40B4-BE49-F238E27FC236}">
                  <a16:creationId xmlns:a16="http://schemas.microsoft.com/office/drawing/2014/main" id="{D1076D7A-D57D-441C-B8C9-BE974D10FB1F}"/>
                </a:ext>
              </a:extLst>
            </p:cNvPr>
            <p:cNvSpPr txBox="1"/>
            <p:nvPr/>
          </p:nvSpPr>
          <p:spPr>
            <a:xfrm>
              <a:off x="7260955" y="5566165"/>
              <a:ext cx="127564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Result</a:t>
              </a:r>
            </a:p>
          </p:txBody>
        </p:sp>
      </p:grpSp>
      <p:grpSp>
        <p:nvGrpSpPr>
          <p:cNvPr id="191" name="กลุ่ม 190">
            <a:extLst>
              <a:ext uri="{FF2B5EF4-FFF2-40B4-BE49-F238E27FC236}">
                <a16:creationId xmlns:a16="http://schemas.microsoft.com/office/drawing/2014/main" id="{7D29CB04-B67A-40F3-9340-BBBE096DD190}"/>
              </a:ext>
            </a:extLst>
          </p:cNvPr>
          <p:cNvGrpSpPr/>
          <p:nvPr/>
        </p:nvGrpSpPr>
        <p:grpSpPr>
          <a:xfrm>
            <a:off x="2222627" y="3465311"/>
            <a:ext cx="7977769" cy="1158326"/>
            <a:chOff x="2258723" y="4042847"/>
            <a:chExt cx="7977769" cy="1158326"/>
          </a:xfrm>
        </p:grpSpPr>
        <p:grpSp>
          <p:nvGrpSpPr>
            <p:cNvPr id="147" name="กลุ่ม 146">
              <a:extLst>
                <a:ext uri="{FF2B5EF4-FFF2-40B4-BE49-F238E27FC236}">
                  <a16:creationId xmlns:a16="http://schemas.microsoft.com/office/drawing/2014/main" id="{79FD352E-0AC3-47B1-9780-D3368298DE41}"/>
                </a:ext>
              </a:extLst>
            </p:cNvPr>
            <p:cNvGrpSpPr/>
            <p:nvPr/>
          </p:nvGrpSpPr>
          <p:grpSpPr>
            <a:xfrm>
              <a:off x="3488833" y="4357677"/>
              <a:ext cx="5293284" cy="485056"/>
              <a:chOff x="1712912" y="3200826"/>
              <a:chExt cx="9107486" cy="766661"/>
            </a:xfrm>
          </p:grpSpPr>
          <p:sp>
            <p:nvSpPr>
              <p:cNvPr id="148" name="ลูกศร: เครื่องหมายบั้ง 147">
                <a:extLst>
                  <a:ext uri="{FF2B5EF4-FFF2-40B4-BE49-F238E27FC236}">
                    <a16:creationId xmlns:a16="http://schemas.microsoft.com/office/drawing/2014/main" id="{5F29393D-6FCD-4E40-BE62-F4312B613C49}"/>
                  </a:ext>
                </a:extLst>
              </p:cNvPr>
              <p:cNvSpPr/>
              <p:nvPr/>
            </p:nvSpPr>
            <p:spPr>
              <a:xfrm>
                <a:off x="1712912" y="3200826"/>
                <a:ext cx="9107486" cy="766661"/>
              </a:xfrm>
              <a:prstGeom prst="chevron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Means</a:t>
                </a:r>
              </a:p>
            </p:txBody>
          </p:sp>
          <p:sp>
            <p:nvSpPr>
              <p:cNvPr id="149" name="ลูกศร: เครื่องหมายบั้ง 148">
                <a:extLst>
                  <a:ext uri="{FF2B5EF4-FFF2-40B4-BE49-F238E27FC236}">
                    <a16:creationId xmlns:a16="http://schemas.microsoft.com/office/drawing/2014/main" id="{1CD687A5-63F7-4B76-AC1C-DF2D10557C75}"/>
                  </a:ext>
                </a:extLst>
              </p:cNvPr>
              <p:cNvSpPr/>
              <p:nvPr/>
            </p:nvSpPr>
            <p:spPr>
              <a:xfrm>
                <a:off x="1928031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Upstream</a:t>
                </a:r>
              </a:p>
            </p:txBody>
          </p:sp>
          <p:sp>
            <p:nvSpPr>
              <p:cNvPr id="150" name="ลูกศร: เครื่องหมายบั้ง 149">
                <a:extLst>
                  <a:ext uri="{FF2B5EF4-FFF2-40B4-BE49-F238E27FC236}">
                    <a16:creationId xmlns:a16="http://schemas.microsoft.com/office/drawing/2014/main" id="{EC3134B7-57EA-4C1F-B5F6-977E6EEF8671}"/>
                  </a:ext>
                </a:extLst>
              </p:cNvPr>
              <p:cNvSpPr/>
              <p:nvPr/>
            </p:nvSpPr>
            <p:spPr>
              <a:xfrm>
                <a:off x="4794953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Midstream</a:t>
                </a:r>
              </a:p>
            </p:txBody>
          </p:sp>
          <p:sp>
            <p:nvSpPr>
              <p:cNvPr id="151" name="ลูกศร: เครื่องหมายบั้ง 150">
                <a:extLst>
                  <a:ext uri="{FF2B5EF4-FFF2-40B4-BE49-F238E27FC236}">
                    <a16:creationId xmlns:a16="http://schemas.microsoft.com/office/drawing/2014/main" id="{267F3D63-C8CF-49D2-9DE0-31AF15F35C83}"/>
                  </a:ext>
                </a:extLst>
              </p:cNvPr>
              <p:cNvSpPr/>
              <p:nvPr/>
            </p:nvSpPr>
            <p:spPr>
              <a:xfrm>
                <a:off x="7648220" y="3277023"/>
                <a:ext cx="3039533" cy="614261"/>
              </a:xfrm>
              <a:prstGeom prst="chevron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Downstream</a:t>
                </a:r>
              </a:p>
            </p:txBody>
          </p:sp>
        </p:grpSp>
        <p:grpSp>
          <p:nvGrpSpPr>
            <p:cNvPr id="165" name="กลุ่ม 164">
              <a:extLst>
                <a:ext uri="{FF2B5EF4-FFF2-40B4-BE49-F238E27FC236}">
                  <a16:creationId xmlns:a16="http://schemas.microsoft.com/office/drawing/2014/main" id="{30BD55CB-ECC0-4A09-B8CF-08B9F278EC92}"/>
                </a:ext>
              </a:extLst>
            </p:cNvPr>
            <p:cNvGrpSpPr/>
            <p:nvPr/>
          </p:nvGrpSpPr>
          <p:grpSpPr>
            <a:xfrm>
              <a:off x="2258723" y="4042847"/>
              <a:ext cx="1586696" cy="1099779"/>
              <a:chOff x="-28286" y="3687108"/>
              <a:chExt cx="1586696" cy="1099779"/>
            </a:xfrm>
          </p:grpSpPr>
          <p:pic>
            <p:nvPicPr>
              <p:cNvPr id="166" name="กราฟิก 165" descr="ผู้ใช้">
                <a:extLst>
                  <a:ext uri="{FF2B5EF4-FFF2-40B4-BE49-F238E27FC236}">
                    <a16:creationId xmlns:a16="http://schemas.microsoft.com/office/drawing/2014/main" id="{250A90D3-1ADD-4B40-BA31-B15334BA19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5"/>
                  </a:ext>
                </a:extLst>
              </a:blip>
              <a:stretch>
                <a:fillRect/>
              </a:stretch>
            </p:blipFill>
            <p:spPr>
              <a:xfrm>
                <a:off x="307862" y="3687108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67" name="กล่องข้อความ 166">
                <a:extLst>
                  <a:ext uri="{FF2B5EF4-FFF2-40B4-BE49-F238E27FC236}">
                    <a16:creationId xmlns:a16="http://schemas.microsoft.com/office/drawing/2014/main" id="{4CE489D3-A81B-476D-ABB2-AED3DF7FE4DA}"/>
                  </a:ext>
                </a:extLst>
              </p:cNvPr>
              <p:cNvSpPr txBox="1"/>
              <p:nvPr/>
            </p:nvSpPr>
            <p:spPr>
              <a:xfrm>
                <a:off x="-28286" y="4371389"/>
                <a:ext cx="158669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Unit …</a:t>
                </a:r>
              </a:p>
            </p:txBody>
          </p:sp>
        </p:grpSp>
        <p:sp>
          <p:nvSpPr>
            <p:cNvPr id="183" name="สี่เหลี่ยมผืนผ้า: มุมมน 182">
              <a:extLst>
                <a:ext uri="{FF2B5EF4-FFF2-40B4-BE49-F238E27FC236}">
                  <a16:creationId xmlns:a16="http://schemas.microsoft.com/office/drawing/2014/main" id="{1BFF609A-5EA0-4EB4-8D55-4E1EF9CE5CE2}"/>
                </a:ext>
              </a:extLst>
            </p:cNvPr>
            <p:cNvSpPr/>
            <p:nvPr/>
          </p:nvSpPr>
          <p:spPr>
            <a:xfrm>
              <a:off x="8893625" y="4384018"/>
              <a:ext cx="1342867" cy="45206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9050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Output+Outcome</a:t>
              </a:r>
              <a:r>
                <a:rPr lang="en-US" sz="1600" dirty="0">
                  <a:solidFill>
                    <a:schemeClr val="accent2">
                      <a:lumMod val="50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+/- Impact</a:t>
              </a:r>
            </a:p>
          </p:txBody>
        </p:sp>
        <p:sp>
          <p:nvSpPr>
            <p:cNvPr id="184" name="กล่องข้อความ 183">
              <a:extLst>
                <a:ext uri="{FF2B5EF4-FFF2-40B4-BE49-F238E27FC236}">
                  <a16:creationId xmlns:a16="http://schemas.microsoft.com/office/drawing/2014/main" id="{CA2B28E0-28B1-4EAF-A0E6-CDFCE7F49B36}"/>
                </a:ext>
              </a:extLst>
            </p:cNvPr>
            <p:cNvSpPr txBox="1"/>
            <p:nvPr/>
          </p:nvSpPr>
          <p:spPr>
            <a:xfrm>
              <a:off x="8926081" y="4785675"/>
              <a:ext cx="127564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Result</a:t>
              </a:r>
            </a:p>
          </p:txBody>
        </p:sp>
      </p:grpSp>
      <p:grpSp>
        <p:nvGrpSpPr>
          <p:cNvPr id="229" name="กลุ่ม 228">
            <a:extLst>
              <a:ext uri="{FF2B5EF4-FFF2-40B4-BE49-F238E27FC236}">
                <a16:creationId xmlns:a16="http://schemas.microsoft.com/office/drawing/2014/main" id="{F1CC542F-E7C5-4217-9A5C-092D12A6B59F}"/>
              </a:ext>
            </a:extLst>
          </p:cNvPr>
          <p:cNvGrpSpPr/>
          <p:nvPr/>
        </p:nvGrpSpPr>
        <p:grpSpPr>
          <a:xfrm>
            <a:off x="754869" y="3207125"/>
            <a:ext cx="1859170" cy="1179249"/>
            <a:chOff x="754869" y="3207125"/>
            <a:chExt cx="1859170" cy="1179249"/>
          </a:xfrm>
        </p:grpSpPr>
        <p:cxnSp>
          <p:nvCxnSpPr>
            <p:cNvPr id="226" name="ตัวเชื่อมต่อตรง 225">
              <a:extLst>
                <a:ext uri="{FF2B5EF4-FFF2-40B4-BE49-F238E27FC236}">
                  <a16:creationId xmlns:a16="http://schemas.microsoft.com/office/drawing/2014/main" id="{DFA52D4B-5A23-4D62-9285-45D8FC3735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69789" y="3207125"/>
              <a:ext cx="0" cy="466514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กล่องข้อความ 226">
              <a:extLst>
                <a:ext uri="{FF2B5EF4-FFF2-40B4-BE49-F238E27FC236}">
                  <a16:creationId xmlns:a16="http://schemas.microsoft.com/office/drawing/2014/main" id="{C22453D8-F86C-444F-BFA2-D18A7439BB1E}"/>
                </a:ext>
              </a:extLst>
            </p:cNvPr>
            <p:cNvSpPr txBox="1"/>
            <p:nvPr/>
          </p:nvSpPr>
          <p:spPr>
            <a:xfrm>
              <a:off x="754869" y="3663099"/>
              <a:ext cx="185917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1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Value Chain Management</a:t>
              </a:r>
            </a:p>
          </p:txBody>
        </p:sp>
      </p:grpSp>
      <p:sp>
        <p:nvSpPr>
          <p:cNvPr id="228" name="กล่องข้อความ 227">
            <a:extLst>
              <a:ext uri="{FF2B5EF4-FFF2-40B4-BE49-F238E27FC236}">
                <a16:creationId xmlns:a16="http://schemas.microsoft.com/office/drawing/2014/main" id="{B8B233C2-6EE0-42FE-B253-5752426581F4}"/>
              </a:ext>
            </a:extLst>
          </p:cNvPr>
          <p:cNvSpPr txBox="1"/>
          <p:nvPr/>
        </p:nvSpPr>
        <p:spPr>
          <a:xfrm>
            <a:off x="120315" y="6240333"/>
            <a:ext cx="1194668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Shared (Resource, Responsibility, Capacity, Collaboration)</a:t>
            </a:r>
          </a:p>
        </p:txBody>
      </p:sp>
      <p:grpSp>
        <p:nvGrpSpPr>
          <p:cNvPr id="238" name="กลุ่ม 237">
            <a:extLst>
              <a:ext uri="{FF2B5EF4-FFF2-40B4-BE49-F238E27FC236}">
                <a16:creationId xmlns:a16="http://schemas.microsoft.com/office/drawing/2014/main" id="{DE33225A-DC34-4A7E-BE5E-D6D9C56F3EB8}"/>
              </a:ext>
            </a:extLst>
          </p:cNvPr>
          <p:cNvGrpSpPr/>
          <p:nvPr/>
        </p:nvGrpSpPr>
        <p:grpSpPr>
          <a:xfrm>
            <a:off x="8243693" y="4203179"/>
            <a:ext cx="2775080" cy="1388255"/>
            <a:chOff x="8243693" y="4203179"/>
            <a:chExt cx="2775080" cy="1388255"/>
          </a:xfrm>
        </p:grpSpPr>
        <p:grpSp>
          <p:nvGrpSpPr>
            <p:cNvPr id="205" name="กลุ่ม 204">
              <a:extLst>
                <a:ext uri="{FF2B5EF4-FFF2-40B4-BE49-F238E27FC236}">
                  <a16:creationId xmlns:a16="http://schemas.microsoft.com/office/drawing/2014/main" id="{199B21A3-9D17-4D70-B482-00BA28E2A1D8}"/>
                </a:ext>
              </a:extLst>
            </p:cNvPr>
            <p:cNvGrpSpPr/>
            <p:nvPr/>
          </p:nvGrpSpPr>
          <p:grpSpPr>
            <a:xfrm>
              <a:off x="8464407" y="4203179"/>
              <a:ext cx="2385701" cy="1336162"/>
              <a:chOff x="8500503" y="4732587"/>
              <a:chExt cx="2385701" cy="1336162"/>
            </a:xfrm>
          </p:grpSpPr>
          <p:sp>
            <p:nvSpPr>
              <p:cNvPr id="185" name="กล่องข้อความ 184">
                <a:extLst>
                  <a:ext uri="{FF2B5EF4-FFF2-40B4-BE49-F238E27FC236}">
                    <a16:creationId xmlns:a16="http://schemas.microsoft.com/office/drawing/2014/main" id="{18B959C6-B718-4723-9A55-7F11DF1DD5A3}"/>
                  </a:ext>
                </a:extLst>
              </p:cNvPr>
              <p:cNvSpPr txBox="1"/>
              <p:nvPr/>
            </p:nvSpPr>
            <p:spPr>
              <a:xfrm>
                <a:off x="8821306" y="5167605"/>
                <a:ext cx="1560651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2400"/>
                  </a:lnSpc>
                </a:pPr>
                <a:r>
                  <a:rPr lang="en-US" sz="2400" b="1" dirty="0">
                    <a:solidFill>
                      <a:schemeClr val="accent2">
                        <a:lumMod val="50000"/>
                      </a:schemeClr>
                    </a:solidFill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Result-based Management</a:t>
                </a:r>
              </a:p>
            </p:txBody>
          </p:sp>
          <p:cxnSp>
            <p:nvCxnSpPr>
              <p:cNvPr id="193" name="ตัวเชื่อมต่อตรง 192">
                <a:extLst>
                  <a:ext uri="{FF2B5EF4-FFF2-40B4-BE49-F238E27FC236}">
                    <a16:creationId xmlns:a16="http://schemas.microsoft.com/office/drawing/2014/main" id="{E0132FDE-19F0-41FA-BDDC-76F35865EA26}"/>
                  </a:ext>
                </a:extLst>
              </p:cNvPr>
              <p:cNvCxnSpPr/>
              <p:nvPr/>
            </p:nvCxnSpPr>
            <p:spPr>
              <a:xfrm>
                <a:off x="8500503" y="5570479"/>
                <a:ext cx="390144" cy="0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ตัวเชื่อมต่อตรง 193">
                <a:extLst>
                  <a:ext uri="{FF2B5EF4-FFF2-40B4-BE49-F238E27FC236}">
                    <a16:creationId xmlns:a16="http://schemas.microsoft.com/office/drawing/2014/main" id="{E8F4CAA1-3C9F-4F08-A99F-8DA7755626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301238" y="5325827"/>
                <a:ext cx="584966" cy="0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ตัวเชื่อมต่อตรง 195">
                <a:extLst>
                  <a:ext uri="{FF2B5EF4-FFF2-40B4-BE49-F238E27FC236}">
                    <a16:creationId xmlns:a16="http://schemas.microsoft.com/office/drawing/2014/main" id="{6CC61B31-F769-4D30-BEBC-A9AA7C00DB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945921" y="4732587"/>
                <a:ext cx="0" cy="466514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ตัวเชื่อมต่อตรง 198">
                <a:extLst>
                  <a:ext uri="{FF2B5EF4-FFF2-40B4-BE49-F238E27FC236}">
                    <a16:creationId xmlns:a16="http://schemas.microsoft.com/office/drawing/2014/main" id="{A8501376-8582-4909-B786-72021DC151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244604" y="5759362"/>
                <a:ext cx="336702" cy="309387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headEnd type="oval" w="med" len="med"/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4" name="สี่เหลี่ยมผืนผ้า 233">
              <a:extLst>
                <a:ext uri="{FF2B5EF4-FFF2-40B4-BE49-F238E27FC236}">
                  <a16:creationId xmlns:a16="http://schemas.microsoft.com/office/drawing/2014/main" id="{EE434BDB-6F59-453F-9901-6F8609E4B384}"/>
                </a:ext>
              </a:extLst>
            </p:cNvPr>
            <p:cNvSpPr/>
            <p:nvPr/>
          </p:nvSpPr>
          <p:spPr>
            <a:xfrm>
              <a:off x="8243693" y="4285529"/>
              <a:ext cx="68320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OKRs</a:t>
              </a:r>
            </a:p>
          </p:txBody>
        </p:sp>
        <p:sp>
          <p:nvSpPr>
            <p:cNvPr id="235" name="สี่เหลี่ยมผืนผ้า 234">
              <a:extLst>
                <a:ext uri="{FF2B5EF4-FFF2-40B4-BE49-F238E27FC236}">
                  <a16:creationId xmlns:a16="http://schemas.microsoft.com/office/drawing/2014/main" id="{0E079C51-C694-4E35-B7E1-3563EA40BAD0}"/>
                </a:ext>
              </a:extLst>
            </p:cNvPr>
            <p:cNvSpPr/>
            <p:nvPr/>
          </p:nvSpPr>
          <p:spPr>
            <a:xfrm>
              <a:off x="8337449" y="5099595"/>
              <a:ext cx="68320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OKRs</a:t>
              </a:r>
            </a:p>
          </p:txBody>
        </p:sp>
        <p:sp>
          <p:nvSpPr>
            <p:cNvPr id="236" name="สี่เหลี่ยมผืนผ้า 235">
              <a:extLst>
                <a:ext uri="{FF2B5EF4-FFF2-40B4-BE49-F238E27FC236}">
                  <a16:creationId xmlns:a16="http://schemas.microsoft.com/office/drawing/2014/main" id="{CE5B3C25-EE03-4EBE-8370-0A04505B1638}"/>
                </a:ext>
              </a:extLst>
            </p:cNvPr>
            <p:cNvSpPr/>
            <p:nvPr/>
          </p:nvSpPr>
          <p:spPr>
            <a:xfrm>
              <a:off x="10208508" y="4830256"/>
              <a:ext cx="68320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OKRs</a:t>
              </a:r>
            </a:p>
          </p:txBody>
        </p:sp>
        <p:sp>
          <p:nvSpPr>
            <p:cNvPr id="237" name="สี่เหลี่ยมผืนผ้า 236">
              <a:extLst>
                <a:ext uri="{FF2B5EF4-FFF2-40B4-BE49-F238E27FC236}">
                  <a16:creationId xmlns:a16="http://schemas.microsoft.com/office/drawing/2014/main" id="{C7ED2659-4F56-4930-BE85-0E2C47CF0975}"/>
                </a:ext>
              </a:extLst>
            </p:cNvPr>
            <p:cNvSpPr/>
            <p:nvPr/>
          </p:nvSpPr>
          <p:spPr>
            <a:xfrm>
              <a:off x="10335573" y="5175936"/>
              <a:ext cx="68320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>
                  <a:solidFill>
                    <a:schemeClr val="accent2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OKRs</a:t>
              </a:r>
            </a:p>
          </p:txBody>
        </p:sp>
      </p:grpSp>
      <p:grpSp>
        <p:nvGrpSpPr>
          <p:cNvPr id="240" name="กลุ่ม 239">
            <a:extLst>
              <a:ext uri="{FF2B5EF4-FFF2-40B4-BE49-F238E27FC236}">
                <a16:creationId xmlns:a16="http://schemas.microsoft.com/office/drawing/2014/main" id="{AF67868E-5751-4BD1-B928-AE80F7AFE708}"/>
              </a:ext>
            </a:extLst>
          </p:cNvPr>
          <p:cNvGrpSpPr/>
          <p:nvPr/>
        </p:nvGrpSpPr>
        <p:grpSpPr>
          <a:xfrm>
            <a:off x="2103523" y="2408334"/>
            <a:ext cx="4667455" cy="3670683"/>
            <a:chOff x="2103523" y="2408334"/>
            <a:chExt cx="4667455" cy="3670683"/>
          </a:xfrm>
        </p:grpSpPr>
        <p:grpSp>
          <p:nvGrpSpPr>
            <p:cNvPr id="225" name="กลุ่ม 224">
              <a:extLst>
                <a:ext uri="{FF2B5EF4-FFF2-40B4-BE49-F238E27FC236}">
                  <a16:creationId xmlns:a16="http://schemas.microsoft.com/office/drawing/2014/main" id="{4D96242E-4053-43F9-8549-74DE3A693EC1}"/>
                </a:ext>
              </a:extLst>
            </p:cNvPr>
            <p:cNvGrpSpPr/>
            <p:nvPr/>
          </p:nvGrpSpPr>
          <p:grpSpPr>
            <a:xfrm>
              <a:off x="2103523" y="2408334"/>
              <a:ext cx="4667455" cy="3670683"/>
              <a:chOff x="2103523" y="2937742"/>
              <a:chExt cx="4667455" cy="3670683"/>
            </a:xfrm>
          </p:grpSpPr>
          <p:grpSp>
            <p:nvGrpSpPr>
              <p:cNvPr id="215" name="กลุ่ม 214">
                <a:extLst>
                  <a:ext uri="{FF2B5EF4-FFF2-40B4-BE49-F238E27FC236}">
                    <a16:creationId xmlns:a16="http://schemas.microsoft.com/office/drawing/2014/main" id="{E86E9C3F-BDBD-4FEF-A8D9-36B8A9C0E043}"/>
                  </a:ext>
                </a:extLst>
              </p:cNvPr>
              <p:cNvGrpSpPr/>
              <p:nvPr/>
            </p:nvGrpSpPr>
            <p:grpSpPr>
              <a:xfrm>
                <a:off x="3807990" y="2937742"/>
                <a:ext cx="2962988" cy="3670683"/>
                <a:chOff x="3807990" y="2937742"/>
                <a:chExt cx="2962988" cy="3670683"/>
              </a:xfrm>
            </p:grpSpPr>
            <p:sp>
              <p:nvSpPr>
                <p:cNvPr id="206" name="สี่เหลี่ยมผืนผ้า: มุมมน 205">
                  <a:extLst>
                    <a:ext uri="{FF2B5EF4-FFF2-40B4-BE49-F238E27FC236}">
                      <a16:creationId xmlns:a16="http://schemas.microsoft.com/office/drawing/2014/main" id="{7B95111E-9EAD-46C4-83A0-F2AFAC69E9E1}"/>
                    </a:ext>
                  </a:extLst>
                </p:cNvPr>
                <p:cNvSpPr/>
                <p:nvPr/>
              </p:nvSpPr>
              <p:spPr>
                <a:xfrm>
                  <a:off x="3807990" y="4229432"/>
                  <a:ext cx="1280050" cy="1500690"/>
                </a:xfrm>
                <a:prstGeom prst="roundRect">
                  <a:avLst/>
                </a:prstGeom>
                <a:noFill/>
                <a:ln w="19050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สี่เหลี่ยมผืนผ้า: มุมมน 206">
                  <a:extLst>
                    <a:ext uri="{FF2B5EF4-FFF2-40B4-BE49-F238E27FC236}">
                      <a16:creationId xmlns:a16="http://schemas.microsoft.com/office/drawing/2014/main" id="{8B3FE401-14C8-4204-9402-8F9E36BF76B3}"/>
                    </a:ext>
                  </a:extLst>
                </p:cNvPr>
                <p:cNvSpPr/>
                <p:nvPr/>
              </p:nvSpPr>
              <p:spPr>
                <a:xfrm>
                  <a:off x="5490928" y="2937742"/>
                  <a:ext cx="1280050" cy="3670683"/>
                </a:xfrm>
                <a:prstGeom prst="roundRect">
                  <a:avLst/>
                </a:prstGeom>
                <a:noFill/>
                <a:ln w="19050">
                  <a:solidFill>
                    <a:schemeClr val="accent6">
                      <a:lumMod val="75000"/>
                    </a:schemeClr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11" name="กราฟิก 210" descr="ถ่ายโอน">
                  <a:extLst>
                    <a:ext uri="{FF2B5EF4-FFF2-40B4-BE49-F238E27FC236}">
                      <a16:creationId xmlns:a16="http://schemas.microsoft.com/office/drawing/2014/main" id="{5BC0D2DB-E76E-44D1-9688-E2A523E2C9B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7"/>
                    </a:ext>
                  </a:extLst>
                </a:blip>
                <a:stretch>
                  <a:fillRect/>
                </a:stretch>
              </p:blipFill>
              <p:spPr>
                <a:xfrm rot="16200000">
                  <a:off x="5980496" y="4864273"/>
                  <a:ext cx="231008" cy="231008"/>
                </a:xfrm>
                <a:prstGeom prst="rect">
                  <a:avLst/>
                </a:prstGeom>
              </p:spPr>
            </p:pic>
            <p:pic>
              <p:nvPicPr>
                <p:cNvPr id="212" name="กราฟิก 211" descr="ถ่ายโอน">
                  <a:extLst>
                    <a:ext uri="{FF2B5EF4-FFF2-40B4-BE49-F238E27FC236}">
                      <a16:creationId xmlns:a16="http://schemas.microsoft.com/office/drawing/2014/main" id="{8FF13C7B-DBEA-467F-92A2-8FD5B0048C3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7"/>
                    </a:ext>
                  </a:extLst>
                </a:blip>
                <a:stretch>
                  <a:fillRect/>
                </a:stretch>
              </p:blipFill>
              <p:spPr>
                <a:xfrm rot="16200000">
                  <a:off x="5962655" y="5702165"/>
                  <a:ext cx="231008" cy="231008"/>
                </a:xfrm>
                <a:prstGeom prst="rect">
                  <a:avLst/>
                </a:prstGeom>
              </p:spPr>
            </p:pic>
            <p:pic>
              <p:nvPicPr>
                <p:cNvPr id="213" name="กราฟิก 212" descr="ถ่ายโอน">
                  <a:extLst>
                    <a:ext uri="{FF2B5EF4-FFF2-40B4-BE49-F238E27FC236}">
                      <a16:creationId xmlns:a16="http://schemas.microsoft.com/office/drawing/2014/main" id="{761E0978-86F4-40A0-B6BA-34C2535A945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7"/>
                    </a:ext>
                  </a:extLst>
                </a:blip>
                <a:stretch>
                  <a:fillRect/>
                </a:stretch>
              </p:blipFill>
              <p:spPr>
                <a:xfrm rot="16200000">
                  <a:off x="5980496" y="3940904"/>
                  <a:ext cx="231008" cy="231008"/>
                </a:xfrm>
                <a:prstGeom prst="rect">
                  <a:avLst/>
                </a:prstGeom>
              </p:spPr>
            </p:pic>
            <p:pic>
              <p:nvPicPr>
                <p:cNvPr id="214" name="กราฟิก 213" descr="ถ่ายโอน">
                  <a:extLst>
                    <a:ext uri="{FF2B5EF4-FFF2-40B4-BE49-F238E27FC236}">
                      <a16:creationId xmlns:a16="http://schemas.microsoft.com/office/drawing/2014/main" id="{AEE47CA8-6DDB-4628-92EE-0ADE8C9A0F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27"/>
                    </a:ext>
                  </a:extLst>
                </a:blip>
                <a:stretch>
                  <a:fillRect/>
                </a:stretch>
              </p:blipFill>
              <p:spPr>
                <a:xfrm rot="16200000">
                  <a:off x="4337643" y="4863490"/>
                  <a:ext cx="231008" cy="231008"/>
                </a:xfrm>
                <a:prstGeom prst="rect">
                  <a:avLst/>
                </a:prstGeom>
              </p:spPr>
            </p:pic>
          </p:grpSp>
          <p:grpSp>
            <p:nvGrpSpPr>
              <p:cNvPr id="224" name="กลุ่ม 223">
                <a:extLst>
                  <a:ext uri="{FF2B5EF4-FFF2-40B4-BE49-F238E27FC236}">
                    <a16:creationId xmlns:a16="http://schemas.microsoft.com/office/drawing/2014/main" id="{60E77064-8E33-46D2-9FCA-313E1051A44A}"/>
                  </a:ext>
                </a:extLst>
              </p:cNvPr>
              <p:cNvGrpSpPr/>
              <p:nvPr/>
            </p:nvGrpSpPr>
            <p:grpSpPr>
              <a:xfrm>
                <a:off x="2103523" y="5697713"/>
                <a:ext cx="3374100" cy="833832"/>
                <a:chOff x="2103523" y="5697713"/>
                <a:chExt cx="3374100" cy="833832"/>
              </a:xfrm>
            </p:grpSpPr>
            <p:sp>
              <p:nvSpPr>
                <p:cNvPr id="216" name="กล่องข้อความ 215">
                  <a:extLst>
                    <a:ext uri="{FF2B5EF4-FFF2-40B4-BE49-F238E27FC236}">
                      <a16:creationId xmlns:a16="http://schemas.microsoft.com/office/drawing/2014/main" id="{DD22B7CD-B314-49B9-9F59-24B9606932F2}"/>
                    </a:ext>
                  </a:extLst>
                </p:cNvPr>
                <p:cNvSpPr txBox="1"/>
                <p:nvPr/>
              </p:nvSpPr>
              <p:spPr>
                <a:xfrm>
                  <a:off x="2103523" y="5808270"/>
                  <a:ext cx="1859170" cy="7232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2400"/>
                    </a:lnSpc>
                  </a:pPr>
                  <a:r>
                    <a:rPr lang="en-US" sz="2400" b="1" dirty="0">
                      <a:solidFill>
                        <a:schemeClr val="accent6">
                          <a:lumMod val="50000"/>
                        </a:schemeClr>
                      </a:solidFill>
                      <a:latin typeface="TH SarabunPSK" panose="020B0500040200020003" pitchFamily="34" charset="-34"/>
                      <a:cs typeface="TH SarabunPSK" panose="020B0500040200020003" pitchFamily="34" charset="-34"/>
                    </a:rPr>
                    <a:t>Cross Functional Management</a:t>
                  </a:r>
                </a:p>
              </p:txBody>
            </p:sp>
            <p:cxnSp>
              <p:nvCxnSpPr>
                <p:cNvPr id="217" name="ตัวเชื่อมต่อตรง 216">
                  <a:extLst>
                    <a:ext uri="{FF2B5EF4-FFF2-40B4-BE49-F238E27FC236}">
                      <a16:creationId xmlns:a16="http://schemas.microsoft.com/office/drawing/2014/main" id="{4D714C51-7F14-4488-AEFC-21F9FAE15B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90927" y="5845591"/>
                  <a:ext cx="1586696" cy="0"/>
                </a:xfrm>
                <a:prstGeom prst="line">
                  <a:avLst/>
                </a:prstGeom>
                <a:ln w="38100">
                  <a:solidFill>
                    <a:schemeClr val="accent6">
                      <a:lumMod val="75000"/>
                    </a:schemeClr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ตัวเชื่อมต่อตรง 218">
                  <a:extLst>
                    <a:ext uri="{FF2B5EF4-FFF2-40B4-BE49-F238E27FC236}">
                      <a16:creationId xmlns:a16="http://schemas.microsoft.com/office/drawing/2014/main" id="{11B4A9D8-1B92-409D-A7B9-5DF42B1949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04351" y="5697713"/>
                  <a:ext cx="138619" cy="146127"/>
                </a:xfrm>
                <a:prstGeom prst="line">
                  <a:avLst/>
                </a:prstGeom>
                <a:ln w="38100">
                  <a:solidFill>
                    <a:schemeClr val="accent6">
                      <a:lumMod val="75000"/>
                    </a:schemeClr>
                  </a:solidFill>
                  <a:headEnd type="oval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9" name="สี่เหลี่ยมผืนผ้า 238">
              <a:extLst>
                <a:ext uri="{FF2B5EF4-FFF2-40B4-BE49-F238E27FC236}">
                  <a16:creationId xmlns:a16="http://schemas.microsoft.com/office/drawing/2014/main" id="{D3A979D7-2302-40D2-B3B0-A474AA4D4A52}"/>
                </a:ext>
              </a:extLst>
            </p:cNvPr>
            <p:cNvSpPr/>
            <p:nvPr/>
          </p:nvSpPr>
          <p:spPr>
            <a:xfrm>
              <a:off x="3196367" y="3331738"/>
              <a:ext cx="2366353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b="1" dirty="0" err="1">
                  <a:solidFill>
                    <a:schemeClr val="accent6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Interfunctional</a:t>
              </a:r>
              <a:r>
                <a:rPr lang="en-US" sz="2400" b="1" dirty="0">
                  <a:solidFill>
                    <a:schemeClr val="accent6">
                      <a:lumMod val="75000"/>
                    </a:schemeClr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rPr>
                <a:t> Linked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739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" grpId="0" animBg="1"/>
      <p:bldP spid="111" grpId="0" animBg="1"/>
      <p:bldP spid="110" grpId="0" animBg="1"/>
      <p:bldP spid="109" grpId="0" animBg="1"/>
      <p:bldP spid="39" grpId="0" animBg="1"/>
      <p:bldP spid="23" grpId="0" animBg="1"/>
      <p:bldP spid="35" grpId="0" animBg="1"/>
      <p:bldP spid="36" grpId="0" animBg="1"/>
      <p:bldP spid="37" grpId="0" animBg="1"/>
      <p:bldP spid="102" grpId="0"/>
      <p:bldP spid="105" grpId="0"/>
      <p:bldP spid="106" grpId="0"/>
      <p:bldP spid="108" grpId="0" animBg="1"/>
      <p:bldP spid="107" grpId="0"/>
      <p:bldP spid="140" grpId="0"/>
      <p:bldP spid="112" grpId="0" animBg="1"/>
      <p:bldP spid="228" grpId="0" animBg="1"/>
    </p:bld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116</Words>
  <Application>Microsoft Office PowerPoint</Application>
  <PresentationFormat>แบบจอกว้าง</PresentationFormat>
  <Paragraphs>56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 SarabunPSK</vt:lpstr>
      <vt:lpstr>ธีมของ Office</vt:lpstr>
      <vt:lpstr>Rethinking: Mission Management</vt:lpstr>
      <vt:lpstr>Integrative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Nrotarip Rotcod</dc:creator>
  <cp:lastModifiedBy>Nrotarip Rotcod</cp:lastModifiedBy>
  <cp:revision>42</cp:revision>
  <dcterms:created xsi:type="dcterms:W3CDTF">2020-02-23T13:09:04Z</dcterms:created>
  <dcterms:modified xsi:type="dcterms:W3CDTF">2020-02-23T18:16:16Z</dcterms:modified>
</cp:coreProperties>
</file>