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3" d="100"/>
          <a:sy n="83" d="100"/>
        </p:scale>
        <p:origin x="-108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66437C-D051-4057-859A-9F3CEAF3D99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2993D94-3BE1-4099-A5E4-A6A8D9C86B73}">
      <dgm:prSet phldrT="[Text]" custT="1"/>
      <dgm:spPr/>
      <dgm:t>
        <a:bodyPr/>
        <a:lstStyle/>
        <a:p>
          <a:r>
            <a:rPr lang="th-TH" sz="2400" dirty="0" smtClean="0"/>
            <a:t>- งานระบบเงินเดือนฯ เวียนแจ้งให้ทุกหน่วยงานดำเนินการ พร้อมทั้งอำนวยความสะดวกให้แก่หน่วยงานโดยจัดทำโปรแกรมคำนวณการเลื่อนเงินเดือนแบบง่าย</a:t>
          </a:r>
          <a:endParaRPr lang="th-TH" sz="2400" dirty="0"/>
        </a:p>
      </dgm:t>
    </dgm:pt>
    <dgm:pt modelId="{F333BB2A-3AB5-45CD-B29E-99642E51B51C}" type="parTrans" cxnId="{65A7C40E-FE30-4170-8496-F3017F476EA7}">
      <dgm:prSet/>
      <dgm:spPr/>
      <dgm:t>
        <a:bodyPr/>
        <a:lstStyle/>
        <a:p>
          <a:endParaRPr lang="th-TH"/>
        </a:p>
      </dgm:t>
    </dgm:pt>
    <dgm:pt modelId="{686E6424-4E68-4155-BD6C-C35121B989AE}" type="sibTrans" cxnId="{65A7C40E-FE30-4170-8496-F3017F476EA7}">
      <dgm:prSet/>
      <dgm:spPr/>
      <dgm:t>
        <a:bodyPr/>
        <a:lstStyle/>
        <a:p>
          <a:endParaRPr lang="th-TH"/>
        </a:p>
      </dgm:t>
    </dgm:pt>
    <dgm:pt modelId="{35FF0703-5ECA-4665-AFDC-95A9CD5A3721}">
      <dgm:prSet phldrT="[Text]"/>
      <dgm:spPr/>
      <dgm:t>
        <a:bodyPr/>
        <a:lstStyle/>
        <a:p>
          <a:r>
            <a:rPr lang="th-TH" dirty="0" smtClean="0"/>
            <a:t>- คณะ/หน่วยงาน ดำเนินการพิจารณาตามหลักเกณฑ์ วิธีการ และเงื่อนไขที่กำหนด และตามกรอบเวลาที่มหาวิทยาลัยกำหนด</a:t>
          </a:r>
          <a:endParaRPr lang="th-TH" dirty="0"/>
        </a:p>
      </dgm:t>
    </dgm:pt>
    <dgm:pt modelId="{A946C429-CE39-4680-92D7-8496A3C627BF}" type="parTrans" cxnId="{5888A174-F860-48F1-BB83-7D8635980C28}">
      <dgm:prSet/>
      <dgm:spPr/>
      <dgm:t>
        <a:bodyPr/>
        <a:lstStyle/>
        <a:p>
          <a:endParaRPr lang="th-TH"/>
        </a:p>
      </dgm:t>
    </dgm:pt>
    <dgm:pt modelId="{FB2ED0CE-6F12-4C13-94D6-7421EF9056E7}" type="sibTrans" cxnId="{5888A174-F860-48F1-BB83-7D8635980C28}">
      <dgm:prSet/>
      <dgm:spPr/>
      <dgm:t>
        <a:bodyPr/>
        <a:lstStyle/>
        <a:p>
          <a:endParaRPr lang="th-TH"/>
        </a:p>
      </dgm:t>
    </dgm:pt>
    <dgm:pt modelId="{8451685A-08BD-446B-AC4D-7C7AFB9773EA}">
      <dgm:prSet phldrT="[Text]" custT="1"/>
      <dgm:spPr/>
      <dgm:t>
        <a:bodyPr/>
        <a:lstStyle/>
        <a:p>
          <a:r>
            <a:rPr lang="th-TH" sz="2400" dirty="0" smtClean="0"/>
            <a:t>- งานระบบเงินเดือนฯ  จัดประชุมคณะกรรมการฯ เพื่อพิจารณาผลการเลื่อนเงินเดือนประจำปี</a:t>
          </a:r>
          <a:endParaRPr lang="th-TH" sz="2400" dirty="0"/>
        </a:p>
      </dgm:t>
    </dgm:pt>
    <dgm:pt modelId="{8F843C81-2F1A-444D-84C0-CC5D1F476C54}" type="parTrans" cxnId="{7B64EFFB-EF24-4B2A-82CC-1B42188FB901}">
      <dgm:prSet/>
      <dgm:spPr/>
      <dgm:t>
        <a:bodyPr/>
        <a:lstStyle/>
        <a:p>
          <a:endParaRPr lang="th-TH"/>
        </a:p>
      </dgm:t>
    </dgm:pt>
    <dgm:pt modelId="{CBEECA21-7BAA-470B-B950-2654DE83CE66}" type="sibTrans" cxnId="{7B64EFFB-EF24-4B2A-82CC-1B42188FB901}">
      <dgm:prSet/>
      <dgm:spPr/>
      <dgm:t>
        <a:bodyPr/>
        <a:lstStyle/>
        <a:p>
          <a:endParaRPr lang="th-TH"/>
        </a:p>
      </dgm:t>
    </dgm:pt>
    <dgm:pt modelId="{07DA8346-4E8E-44FF-9229-6CA1572870E1}">
      <dgm:prSet phldrT="[Text]" custT="1"/>
      <dgm:spPr/>
      <dgm:t>
        <a:bodyPr/>
        <a:lstStyle/>
        <a:p>
          <a:r>
            <a:rPr lang="th-TH" sz="2400" dirty="0" smtClean="0"/>
            <a:t>- งานระบบเงินเดือนฯ  ดำเนินการออกคำสั่งเลื่อนเงินเดือนฯ แจ้งกองคลังและทุกหน่วยงาน ดำเนินการเบิก-จ่าย</a:t>
          </a:r>
          <a:endParaRPr lang="th-TH" sz="2400" dirty="0"/>
        </a:p>
      </dgm:t>
    </dgm:pt>
    <dgm:pt modelId="{A5B2EC49-8981-487A-9A71-2743C2DC6BE4}" type="parTrans" cxnId="{B7E837EC-A3F9-4410-ABCD-0B7A514B1791}">
      <dgm:prSet/>
      <dgm:spPr/>
      <dgm:t>
        <a:bodyPr/>
        <a:lstStyle/>
        <a:p>
          <a:endParaRPr lang="th-TH"/>
        </a:p>
      </dgm:t>
    </dgm:pt>
    <dgm:pt modelId="{E196D356-838D-4CCA-A90D-40B2EBFB1C48}" type="sibTrans" cxnId="{B7E837EC-A3F9-4410-ABCD-0B7A514B1791}">
      <dgm:prSet/>
      <dgm:spPr/>
      <dgm:t>
        <a:bodyPr/>
        <a:lstStyle/>
        <a:p>
          <a:endParaRPr lang="th-TH"/>
        </a:p>
      </dgm:t>
    </dgm:pt>
    <dgm:pt modelId="{0A6B15E8-C0A3-4A59-BBB1-EFE563E54D00}">
      <dgm:prSet phldrT="[Text]" custT="1"/>
      <dgm:spPr/>
      <dgm:t>
        <a:bodyPr/>
        <a:lstStyle/>
        <a:p>
          <a:r>
            <a:rPr lang="th-TH" sz="2400" dirty="0" smtClean="0"/>
            <a:t>- ภายในสิ้นเดือนเมษายน และตุลาคม กองคลังดำเนินการจ่ายเงินเดือนใหม่เข้าบัญชีบุคลากรตามคำสั่ง</a:t>
          </a:r>
          <a:endParaRPr lang="th-TH" sz="2400" dirty="0"/>
        </a:p>
      </dgm:t>
    </dgm:pt>
    <dgm:pt modelId="{95076DB5-52EA-4D55-80B6-790164359E81}" type="parTrans" cxnId="{85B4963D-4253-46DB-BD09-C001668E6CBF}">
      <dgm:prSet/>
      <dgm:spPr/>
      <dgm:t>
        <a:bodyPr/>
        <a:lstStyle/>
        <a:p>
          <a:endParaRPr lang="th-TH"/>
        </a:p>
      </dgm:t>
    </dgm:pt>
    <dgm:pt modelId="{309DA00D-16FD-45CA-BDFA-19BCB74CEDAC}" type="sibTrans" cxnId="{85B4963D-4253-46DB-BD09-C001668E6CBF}">
      <dgm:prSet/>
      <dgm:spPr/>
      <dgm:t>
        <a:bodyPr/>
        <a:lstStyle/>
        <a:p>
          <a:endParaRPr lang="th-TH"/>
        </a:p>
      </dgm:t>
    </dgm:pt>
    <dgm:pt modelId="{E0CBEB66-12A1-4609-B89F-D90E38E356F4}" type="pres">
      <dgm:prSet presAssocID="{7766437C-D051-4057-859A-9F3CEAF3D99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8645577-4A1D-464A-982B-02C5DA59D9B8}" type="pres">
      <dgm:prSet presAssocID="{92993D94-3BE1-4099-A5E4-A6A8D9C86B73}" presName="parentLin" presStyleCnt="0"/>
      <dgm:spPr/>
    </dgm:pt>
    <dgm:pt modelId="{41170E8E-3AE1-4B84-88DD-2354F0DF3BE0}" type="pres">
      <dgm:prSet presAssocID="{92993D94-3BE1-4099-A5E4-A6A8D9C86B73}" presName="parentLeftMargin" presStyleLbl="node1" presStyleIdx="0" presStyleCnt="5"/>
      <dgm:spPr/>
      <dgm:t>
        <a:bodyPr/>
        <a:lstStyle/>
        <a:p>
          <a:endParaRPr lang="th-TH"/>
        </a:p>
      </dgm:t>
    </dgm:pt>
    <dgm:pt modelId="{A21E42DB-1FCE-4BA3-A418-B147FFBC9887}" type="pres">
      <dgm:prSet presAssocID="{92993D94-3BE1-4099-A5E4-A6A8D9C86B73}" presName="parentText" presStyleLbl="node1" presStyleIdx="0" presStyleCnt="5" custScaleX="142857" custScaleY="14567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B87735E-04FB-41B2-B74F-F16826927295}" type="pres">
      <dgm:prSet presAssocID="{92993D94-3BE1-4099-A5E4-A6A8D9C86B73}" presName="negativeSpace" presStyleCnt="0"/>
      <dgm:spPr/>
    </dgm:pt>
    <dgm:pt modelId="{5F7D883C-4103-4CDF-88E3-3DFD8897DE5C}" type="pres">
      <dgm:prSet presAssocID="{92993D94-3BE1-4099-A5E4-A6A8D9C86B73}" presName="childText" presStyleLbl="conFgAcc1" presStyleIdx="0" presStyleCnt="5">
        <dgm:presLayoutVars>
          <dgm:bulletEnabled val="1"/>
        </dgm:presLayoutVars>
      </dgm:prSet>
      <dgm:spPr/>
    </dgm:pt>
    <dgm:pt modelId="{DE692232-239F-49EE-9B4D-C18660117310}" type="pres">
      <dgm:prSet presAssocID="{686E6424-4E68-4155-BD6C-C35121B989AE}" presName="spaceBetweenRectangles" presStyleCnt="0"/>
      <dgm:spPr/>
    </dgm:pt>
    <dgm:pt modelId="{4ACFF95B-D13C-433E-A93C-BF986548E638}" type="pres">
      <dgm:prSet presAssocID="{35FF0703-5ECA-4665-AFDC-95A9CD5A3721}" presName="parentLin" presStyleCnt="0"/>
      <dgm:spPr/>
    </dgm:pt>
    <dgm:pt modelId="{214B1878-FD7C-4F43-BEAC-E264C2B4C437}" type="pres">
      <dgm:prSet presAssocID="{35FF0703-5ECA-4665-AFDC-95A9CD5A3721}" presName="parentLeftMargin" presStyleLbl="node1" presStyleIdx="0" presStyleCnt="5"/>
      <dgm:spPr/>
      <dgm:t>
        <a:bodyPr/>
        <a:lstStyle/>
        <a:p>
          <a:endParaRPr lang="th-TH"/>
        </a:p>
      </dgm:t>
    </dgm:pt>
    <dgm:pt modelId="{9EEE98EC-0ECF-46F6-80D3-A6116BA71FFB}" type="pres">
      <dgm:prSet presAssocID="{35FF0703-5ECA-4665-AFDC-95A9CD5A3721}" presName="parentText" presStyleLbl="node1" presStyleIdx="1" presStyleCnt="5" custScaleX="142857" custScaleY="8064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A82657-1743-464C-AFC1-84E5839E5CE1}" type="pres">
      <dgm:prSet presAssocID="{35FF0703-5ECA-4665-AFDC-95A9CD5A3721}" presName="negativeSpace" presStyleCnt="0"/>
      <dgm:spPr/>
    </dgm:pt>
    <dgm:pt modelId="{75DAEB49-8816-43F5-9BD5-BE7BFF0DF403}" type="pres">
      <dgm:prSet presAssocID="{35FF0703-5ECA-4665-AFDC-95A9CD5A3721}" presName="childText" presStyleLbl="conFgAcc1" presStyleIdx="1" presStyleCnt="5">
        <dgm:presLayoutVars>
          <dgm:bulletEnabled val="1"/>
        </dgm:presLayoutVars>
      </dgm:prSet>
      <dgm:spPr/>
    </dgm:pt>
    <dgm:pt modelId="{ACFB8C97-FD4A-4390-B2F9-BF31BC244F50}" type="pres">
      <dgm:prSet presAssocID="{FB2ED0CE-6F12-4C13-94D6-7421EF9056E7}" presName="spaceBetweenRectangles" presStyleCnt="0"/>
      <dgm:spPr/>
    </dgm:pt>
    <dgm:pt modelId="{E80D666F-AB6E-4E5D-B3A9-28CAE75BD28A}" type="pres">
      <dgm:prSet presAssocID="{8451685A-08BD-446B-AC4D-7C7AFB9773EA}" presName="parentLin" presStyleCnt="0"/>
      <dgm:spPr/>
    </dgm:pt>
    <dgm:pt modelId="{BF7ADF3A-1285-4123-B25B-CDFE39309797}" type="pres">
      <dgm:prSet presAssocID="{8451685A-08BD-446B-AC4D-7C7AFB9773EA}" presName="parentLeftMargin" presStyleLbl="node1" presStyleIdx="1" presStyleCnt="5"/>
      <dgm:spPr/>
      <dgm:t>
        <a:bodyPr/>
        <a:lstStyle/>
        <a:p>
          <a:endParaRPr lang="th-TH"/>
        </a:p>
      </dgm:t>
    </dgm:pt>
    <dgm:pt modelId="{B554E6BE-AE92-4967-9328-5C7076983728}" type="pres">
      <dgm:prSet presAssocID="{8451685A-08BD-446B-AC4D-7C7AFB9773EA}" presName="parentText" presStyleLbl="node1" presStyleIdx="2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F0C4113-97D3-4A9C-8931-5ECC64AE0CF8}" type="pres">
      <dgm:prSet presAssocID="{8451685A-08BD-446B-AC4D-7C7AFB9773EA}" presName="negativeSpace" presStyleCnt="0"/>
      <dgm:spPr/>
    </dgm:pt>
    <dgm:pt modelId="{5A3D1483-2547-4637-B98F-F4BCB8911CD1}" type="pres">
      <dgm:prSet presAssocID="{8451685A-08BD-446B-AC4D-7C7AFB9773EA}" presName="childText" presStyleLbl="conFgAcc1" presStyleIdx="2" presStyleCnt="5">
        <dgm:presLayoutVars>
          <dgm:bulletEnabled val="1"/>
        </dgm:presLayoutVars>
      </dgm:prSet>
      <dgm:spPr/>
    </dgm:pt>
    <dgm:pt modelId="{18D42358-0565-4058-86B3-F4A920B62634}" type="pres">
      <dgm:prSet presAssocID="{CBEECA21-7BAA-470B-B950-2654DE83CE66}" presName="spaceBetweenRectangles" presStyleCnt="0"/>
      <dgm:spPr/>
    </dgm:pt>
    <dgm:pt modelId="{602E058B-BBEA-4B1B-ABEB-A2679E2516A1}" type="pres">
      <dgm:prSet presAssocID="{07DA8346-4E8E-44FF-9229-6CA1572870E1}" presName="parentLin" presStyleCnt="0"/>
      <dgm:spPr/>
    </dgm:pt>
    <dgm:pt modelId="{A9768DEE-C9BD-4FE6-AB46-9C34A24C7F5C}" type="pres">
      <dgm:prSet presAssocID="{07DA8346-4E8E-44FF-9229-6CA1572870E1}" presName="parentLeftMargin" presStyleLbl="node1" presStyleIdx="2" presStyleCnt="5"/>
      <dgm:spPr/>
      <dgm:t>
        <a:bodyPr/>
        <a:lstStyle/>
        <a:p>
          <a:endParaRPr lang="th-TH"/>
        </a:p>
      </dgm:t>
    </dgm:pt>
    <dgm:pt modelId="{FC2D127C-6101-4935-A744-3CC42157E703}" type="pres">
      <dgm:prSet presAssocID="{07DA8346-4E8E-44FF-9229-6CA1572870E1}" presName="parentText" presStyleLbl="node1" presStyleIdx="3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FEABC7E-2A28-456A-A405-E9CCAD03EB40}" type="pres">
      <dgm:prSet presAssocID="{07DA8346-4E8E-44FF-9229-6CA1572870E1}" presName="negativeSpace" presStyleCnt="0"/>
      <dgm:spPr/>
    </dgm:pt>
    <dgm:pt modelId="{45DDC573-4924-46A1-AFB4-F9699A263D27}" type="pres">
      <dgm:prSet presAssocID="{07DA8346-4E8E-44FF-9229-6CA1572870E1}" presName="childText" presStyleLbl="conFgAcc1" presStyleIdx="3" presStyleCnt="5">
        <dgm:presLayoutVars>
          <dgm:bulletEnabled val="1"/>
        </dgm:presLayoutVars>
      </dgm:prSet>
      <dgm:spPr/>
    </dgm:pt>
    <dgm:pt modelId="{3B588289-0A7D-476B-A5AB-D228E9B1D00B}" type="pres">
      <dgm:prSet presAssocID="{E196D356-838D-4CCA-A90D-40B2EBFB1C48}" presName="spaceBetweenRectangles" presStyleCnt="0"/>
      <dgm:spPr/>
    </dgm:pt>
    <dgm:pt modelId="{899B16E9-5662-4ABA-9F3E-A4A6E9E15151}" type="pres">
      <dgm:prSet presAssocID="{0A6B15E8-C0A3-4A59-BBB1-EFE563E54D00}" presName="parentLin" presStyleCnt="0"/>
      <dgm:spPr/>
    </dgm:pt>
    <dgm:pt modelId="{CF7E5582-3B86-404A-BC26-59E5054E7DCF}" type="pres">
      <dgm:prSet presAssocID="{0A6B15E8-C0A3-4A59-BBB1-EFE563E54D00}" presName="parentLeftMargin" presStyleLbl="node1" presStyleIdx="3" presStyleCnt="5"/>
      <dgm:spPr/>
      <dgm:t>
        <a:bodyPr/>
        <a:lstStyle/>
        <a:p>
          <a:endParaRPr lang="th-TH"/>
        </a:p>
      </dgm:t>
    </dgm:pt>
    <dgm:pt modelId="{5D9309D4-E199-449E-BA89-2B4EC89DC890}" type="pres">
      <dgm:prSet presAssocID="{0A6B15E8-C0A3-4A59-BBB1-EFE563E54D00}" presName="parentText" presStyleLbl="node1" presStyleIdx="4" presStyleCnt="5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E6BE3F7-A88F-45AB-84CA-07AB2500BEB7}" type="pres">
      <dgm:prSet presAssocID="{0A6B15E8-C0A3-4A59-BBB1-EFE563E54D00}" presName="negativeSpace" presStyleCnt="0"/>
      <dgm:spPr/>
    </dgm:pt>
    <dgm:pt modelId="{A758F0B1-E5E0-47F5-B72D-40DB96626B68}" type="pres">
      <dgm:prSet presAssocID="{0A6B15E8-C0A3-4A59-BBB1-EFE563E54D00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AB0F98C1-1C6E-49B8-B963-AC1D853B6128}" type="presOf" srcId="{0A6B15E8-C0A3-4A59-BBB1-EFE563E54D00}" destId="{CF7E5582-3B86-404A-BC26-59E5054E7DCF}" srcOrd="0" destOrd="0" presId="urn:microsoft.com/office/officeart/2005/8/layout/list1"/>
    <dgm:cxn modelId="{44E0C832-8838-46BD-A517-A064414C5111}" type="presOf" srcId="{8451685A-08BD-446B-AC4D-7C7AFB9773EA}" destId="{B554E6BE-AE92-4967-9328-5C7076983728}" srcOrd="1" destOrd="0" presId="urn:microsoft.com/office/officeart/2005/8/layout/list1"/>
    <dgm:cxn modelId="{7B64EFFB-EF24-4B2A-82CC-1B42188FB901}" srcId="{7766437C-D051-4057-859A-9F3CEAF3D994}" destId="{8451685A-08BD-446B-AC4D-7C7AFB9773EA}" srcOrd="2" destOrd="0" parTransId="{8F843C81-2F1A-444D-84C0-CC5D1F476C54}" sibTransId="{CBEECA21-7BAA-470B-B950-2654DE83CE66}"/>
    <dgm:cxn modelId="{85B4963D-4253-46DB-BD09-C001668E6CBF}" srcId="{7766437C-D051-4057-859A-9F3CEAF3D994}" destId="{0A6B15E8-C0A3-4A59-BBB1-EFE563E54D00}" srcOrd="4" destOrd="0" parTransId="{95076DB5-52EA-4D55-80B6-790164359E81}" sibTransId="{309DA00D-16FD-45CA-BDFA-19BCB74CEDAC}"/>
    <dgm:cxn modelId="{FD10FC4B-DF2F-40B9-B8F7-09CF6A99CB82}" type="presOf" srcId="{92993D94-3BE1-4099-A5E4-A6A8D9C86B73}" destId="{41170E8E-3AE1-4B84-88DD-2354F0DF3BE0}" srcOrd="0" destOrd="0" presId="urn:microsoft.com/office/officeart/2005/8/layout/list1"/>
    <dgm:cxn modelId="{5341F70F-0717-44AC-B82F-0E3F00AED024}" type="presOf" srcId="{35FF0703-5ECA-4665-AFDC-95A9CD5A3721}" destId="{214B1878-FD7C-4F43-BEAC-E264C2B4C437}" srcOrd="0" destOrd="0" presId="urn:microsoft.com/office/officeart/2005/8/layout/list1"/>
    <dgm:cxn modelId="{B7E837EC-A3F9-4410-ABCD-0B7A514B1791}" srcId="{7766437C-D051-4057-859A-9F3CEAF3D994}" destId="{07DA8346-4E8E-44FF-9229-6CA1572870E1}" srcOrd="3" destOrd="0" parTransId="{A5B2EC49-8981-487A-9A71-2743C2DC6BE4}" sibTransId="{E196D356-838D-4CCA-A90D-40B2EBFB1C48}"/>
    <dgm:cxn modelId="{5888A174-F860-48F1-BB83-7D8635980C28}" srcId="{7766437C-D051-4057-859A-9F3CEAF3D994}" destId="{35FF0703-5ECA-4665-AFDC-95A9CD5A3721}" srcOrd="1" destOrd="0" parTransId="{A946C429-CE39-4680-92D7-8496A3C627BF}" sibTransId="{FB2ED0CE-6F12-4C13-94D6-7421EF9056E7}"/>
    <dgm:cxn modelId="{D902373B-1844-4211-9630-EF53809F764D}" type="presOf" srcId="{07DA8346-4E8E-44FF-9229-6CA1572870E1}" destId="{A9768DEE-C9BD-4FE6-AB46-9C34A24C7F5C}" srcOrd="0" destOrd="0" presId="urn:microsoft.com/office/officeart/2005/8/layout/list1"/>
    <dgm:cxn modelId="{5A4F88BD-FD8A-47E4-BF3B-E950B76FB588}" type="presOf" srcId="{0A6B15E8-C0A3-4A59-BBB1-EFE563E54D00}" destId="{5D9309D4-E199-449E-BA89-2B4EC89DC890}" srcOrd="1" destOrd="0" presId="urn:microsoft.com/office/officeart/2005/8/layout/list1"/>
    <dgm:cxn modelId="{4D4F4780-9161-4DF8-A68D-0768FB9F2AED}" type="presOf" srcId="{07DA8346-4E8E-44FF-9229-6CA1572870E1}" destId="{FC2D127C-6101-4935-A744-3CC42157E703}" srcOrd="1" destOrd="0" presId="urn:microsoft.com/office/officeart/2005/8/layout/list1"/>
    <dgm:cxn modelId="{AC1BDE18-5120-4DAB-A7D0-56B5FC2F7FCB}" type="presOf" srcId="{8451685A-08BD-446B-AC4D-7C7AFB9773EA}" destId="{BF7ADF3A-1285-4123-B25B-CDFE39309797}" srcOrd="0" destOrd="0" presId="urn:microsoft.com/office/officeart/2005/8/layout/list1"/>
    <dgm:cxn modelId="{01D0C651-4A9F-4956-942B-53C4D5DD080B}" type="presOf" srcId="{35FF0703-5ECA-4665-AFDC-95A9CD5A3721}" destId="{9EEE98EC-0ECF-46F6-80D3-A6116BA71FFB}" srcOrd="1" destOrd="0" presId="urn:microsoft.com/office/officeart/2005/8/layout/list1"/>
    <dgm:cxn modelId="{DE10F8E0-8BEB-4A22-A619-592673B7E625}" type="presOf" srcId="{7766437C-D051-4057-859A-9F3CEAF3D994}" destId="{E0CBEB66-12A1-4609-B89F-D90E38E356F4}" srcOrd="0" destOrd="0" presId="urn:microsoft.com/office/officeart/2005/8/layout/list1"/>
    <dgm:cxn modelId="{A7FFA34F-8F81-4C27-95D5-01DD6C540EE2}" type="presOf" srcId="{92993D94-3BE1-4099-A5E4-A6A8D9C86B73}" destId="{A21E42DB-1FCE-4BA3-A418-B147FFBC9887}" srcOrd="1" destOrd="0" presId="urn:microsoft.com/office/officeart/2005/8/layout/list1"/>
    <dgm:cxn modelId="{65A7C40E-FE30-4170-8496-F3017F476EA7}" srcId="{7766437C-D051-4057-859A-9F3CEAF3D994}" destId="{92993D94-3BE1-4099-A5E4-A6A8D9C86B73}" srcOrd="0" destOrd="0" parTransId="{F333BB2A-3AB5-45CD-B29E-99642E51B51C}" sibTransId="{686E6424-4E68-4155-BD6C-C35121B989AE}"/>
    <dgm:cxn modelId="{F1564170-7FF4-4BDF-9A8D-FA298B3EA6A7}" type="presParOf" srcId="{E0CBEB66-12A1-4609-B89F-D90E38E356F4}" destId="{08645577-4A1D-464A-982B-02C5DA59D9B8}" srcOrd="0" destOrd="0" presId="urn:microsoft.com/office/officeart/2005/8/layout/list1"/>
    <dgm:cxn modelId="{80C3DFD1-211E-4EF8-BCB4-E3FFCD01FEF8}" type="presParOf" srcId="{08645577-4A1D-464A-982B-02C5DA59D9B8}" destId="{41170E8E-3AE1-4B84-88DD-2354F0DF3BE0}" srcOrd="0" destOrd="0" presId="urn:microsoft.com/office/officeart/2005/8/layout/list1"/>
    <dgm:cxn modelId="{81FB8ABC-8C7A-49CA-9D10-216C8F0C4B03}" type="presParOf" srcId="{08645577-4A1D-464A-982B-02C5DA59D9B8}" destId="{A21E42DB-1FCE-4BA3-A418-B147FFBC9887}" srcOrd="1" destOrd="0" presId="urn:microsoft.com/office/officeart/2005/8/layout/list1"/>
    <dgm:cxn modelId="{7272B5F1-833E-41C9-A523-5D9EF0E67701}" type="presParOf" srcId="{E0CBEB66-12A1-4609-B89F-D90E38E356F4}" destId="{3B87735E-04FB-41B2-B74F-F16826927295}" srcOrd="1" destOrd="0" presId="urn:microsoft.com/office/officeart/2005/8/layout/list1"/>
    <dgm:cxn modelId="{94682CBA-5B43-4127-833D-850602128EC3}" type="presParOf" srcId="{E0CBEB66-12A1-4609-B89F-D90E38E356F4}" destId="{5F7D883C-4103-4CDF-88E3-3DFD8897DE5C}" srcOrd="2" destOrd="0" presId="urn:microsoft.com/office/officeart/2005/8/layout/list1"/>
    <dgm:cxn modelId="{7781C57D-20EA-4FAE-95A8-DD3C7C964852}" type="presParOf" srcId="{E0CBEB66-12A1-4609-B89F-D90E38E356F4}" destId="{DE692232-239F-49EE-9B4D-C18660117310}" srcOrd="3" destOrd="0" presId="urn:microsoft.com/office/officeart/2005/8/layout/list1"/>
    <dgm:cxn modelId="{3CB331F8-A6FF-46EC-8A7C-95B307BC7CA0}" type="presParOf" srcId="{E0CBEB66-12A1-4609-B89F-D90E38E356F4}" destId="{4ACFF95B-D13C-433E-A93C-BF986548E638}" srcOrd="4" destOrd="0" presId="urn:microsoft.com/office/officeart/2005/8/layout/list1"/>
    <dgm:cxn modelId="{4BC0428D-B25C-4D20-84F8-35BC0D6B0350}" type="presParOf" srcId="{4ACFF95B-D13C-433E-A93C-BF986548E638}" destId="{214B1878-FD7C-4F43-BEAC-E264C2B4C437}" srcOrd="0" destOrd="0" presId="urn:microsoft.com/office/officeart/2005/8/layout/list1"/>
    <dgm:cxn modelId="{FE008B8B-A89B-40B3-ACEF-B53321B59FEB}" type="presParOf" srcId="{4ACFF95B-D13C-433E-A93C-BF986548E638}" destId="{9EEE98EC-0ECF-46F6-80D3-A6116BA71FFB}" srcOrd="1" destOrd="0" presId="urn:microsoft.com/office/officeart/2005/8/layout/list1"/>
    <dgm:cxn modelId="{D5AE4E6D-4D06-485F-A89C-1BFFB30ADBE6}" type="presParOf" srcId="{E0CBEB66-12A1-4609-B89F-D90E38E356F4}" destId="{20A82657-1743-464C-AFC1-84E5839E5CE1}" srcOrd="5" destOrd="0" presId="urn:microsoft.com/office/officeart/2005/8/layout/list1"/>
    <dgm:cxn modelId="{3E57503B-310D-4B83-A35C-AF4F7075CA8C}" type="presParOf" srcId="{E0CBEB66-12A1-4609-B89F-D90E38E356F4}" destId="{75DAEB49-8816-43F5-9BD5-BE7BFF0DF403}" srcOrd="6" destOrd="0" presId="urn:microsoft.com/office/officeart/2005/8/layout/list1"/>
    <dgm:cxn modelId="{3028F7C6-7F91-4A7C-9330-A47551EDC66C}" type="presParOf" srcId="{E0CBEB66-12A1-4609-B89F-D90E38E356F4}" destId="{ACFB8C97-FD4A-4390-B2F9-BF31BC244F50}" srcOrd="7" destOrd="0" presId="urn:microsoft.com/office/officeart/2005/8/layout/list1"/>
    <dgm:cxn modelId="{4EE172CE-A67D-4289-BBAD-9A929F832D40}" type="presParOf" srcId="{E0CBEB66-12A1-4609-B89F-D90E38E356F4}" destId="{E80D666F-AB6E-4E5D-B3A9-28CAE75BD28A}" srcOrd="8" destOrd="0" presId="urn:microsoft.com/office/officeart/2005/8/layout/list1"/>
    <dgm:cxn modelId="{3787EBAF-3F56-4B60-8F64-A1E2ABB80C03}" type="presParOf" srcId="{E80D666F-AB6E-4E5D-B3A9-28CAE75BD28A}" destId="{BF7ADF3A-1285-4123-B25B-CDFE39309797}" srcOrd="0" destOrd="0" presId="urn:microsoft.com/office/officeart/2005/8/layout/list1"/>
    <dgm:cxn modelId="{66656F2A-D5C0-42B7-8FD1-3D011FE1BF05}" type="presParOf" srcId="{E80D666F-AB6E-4E5D-B3A9-28CAE75BD28A}" destId="{B554E6BE-AE92-4967-9328-5C7076983728}" srcOrd="1" destOrd="0" presId="urn:microsoft.com/office/officeart/2005/8/layout/list1"/>
    <dgm:cxn modelId="{4E6B20EF-EA0B-433C-98F6-3D4BF8024D02}" type="presParOf" srcId="{E0CBEB66-12A1-4609-B89F-D90E38E356F4}" destId="{BF0C4113-97D3-4A9C-8931-5ECC64AE0CF8}" srcOrd="9" destOrd="0" presId="urn:microsoft.com/office/officeart/2005/8/layout/list1"/>
    <dgm:cxn modelId="{26E4251D-4C15-4848-AC54-BF23AD8064CB}" type="presParOf" srcId="{E0CBEB66-12A1-4609-B89F-D90E38E356F4}" destId="{5A3D1483-2547-4637-B98F-F4BCB8911CD1}" srcOrd="10" destOrd="0" presId="urn:microsoft.com/office/officeart/2005/8/layout/list1"/>
    <dgm:cxn modelId="{F1070F56-9657-4395-989B-15D0E59D32EC}" type="presParOf" srcId="{E0CBEB66-12A1-4609-B89F-D90E38E356F4}" destId="{18D42358-0565-4058-86B3-F4A920B62634}" srcOrd="11" destOrd="0" presId="urn:microsoft.com/office/officeart/2005/8/layout/list1"/>
    <dgm:cxn modelId="{DAE0619A-E7ED-4B76-B99A-E516BCF58F10}" type="presParOf" srcId="{E0CBEB66-12A1-4609-B89F-D90E38E356F4}" destId="{602E058B-BBEA-4B1B-ABEB-A2679E2516A1}" srcOrd="12" destOrd="0" presId="urn:microsoft.com/office/officeart/2005/8/layout/list1"/>
    <dgm:cxn modelId="{E867E5BF-4839-457E-98D1-E6E6924F0446}" type="presParOf" srcId="{602E058B-BBEA-4B1B-ABEB-A2679E2516A1}" destId="{A9768DEE-C9BD-4FE6-AB46-9C34A24C7F5C}" srcOrd="0" destOrd="0" presId="urn:microsoft.com/office/officeart/2005/8/layout/list1"/>
    <dgm:cxn modelId="{11877712-4B36-48FD-B81B-DE025CEA4F69}" type="presParOf" srcId="{602E058B-BBEA-4B1B-ABEB-A2679E2516A1}" destId="{FC2D127C-6101-4935-A744-3CC42157E703}" srcOrd="1" destOrd="0" presId="urn:microsoft.com/office/officeart/2005/8/layout/list1"/>
    <dgm:cxn modelId="{E6EDFC9D-088C-412C-A3F7-D4216C83D5BE}" type="presParOf" srcId="{E0CBEB66-12A1-4609-B89F-D90E38E356F4}" destId="{FFEABC7E-2A28-456A-A405-E9CCAD03EB40}" srcOrd="13" destOrd="0" presId="urn:microsoft.com/office/officeart/2005/8/layout/list1"/>
    <dgm:cxn modelId="{CCFDB698-FCED-43EF-AB61-958ADA1EB9CD}" type="presParOf" srcId="{E0CBEB66-12A1-4609-B89F-D90E38E356F4}" destId="{45DDC573-4924-46A1-AFB4-F9699A263D27}" srcOrd="14" destOrd="0" presId="urn:microsoft.com/office/officeart/2005/8/layout/list1"/>
    <dgm:cxn modelId="{CE171D59-5F11-4EFD-A40C-72A34B7E9BD6}" type="presParOf" srcId="{E0CBEB66-12A1-4609-B89F-D90E38E356F4}" destId="{3B588289-0A7D-476B-A5AB-D228E9B1D00B}" srcOrd="15" destOrd="0" presId="urn:microsoft.com/office/officeart/2005/8/layout/list1"/>
    <dgm:cxn modelId="{A75FE0EC-5C64-4D5B-B132-84B3A340AAD3}" type="presParOf" srcId="{E0CBEB66-12A1-4609-B89F-D90E38E356F4}" destId="{899B16E9-5662-4ABA-9F3E-A4A6E9E15151}" srcOrd="16" destOrd="0" presId="urn:microsoft.com/office/officeart/2005/8/layout/list1"/>
    <dgm:cxn modelId="{B8216F27-6C7D-4E80-8F7D-DA9405E5690D}" type="presParOf" srcId="{899B16E9-5662-4ABA-9F3E-A4A6E9E15151}" destId="{CF7E5582-3B86-404A-BC26-59E5054E7DCF}" srcOrd="0" destOrd="0" presId="urn:microsoft.com/office/officeart/2005/8/layout/list1"/>
    <dgm:cxn modelId="{437517C6-5184-45E4-8C04-2980ED3A2416}" type="presParOf" srcId="{899B16E9-5662-4ABA-9F3E-A4A6E9E15151}" destId="{5D9309D4-E199-449E-BA89-2B4EC89DC890}" srcOrd="1" destOrd="0" presId="urn:microsoft.com/office/officeart/2005/8/layout/list1"/>
    <dgm:cxn modelId="{E6174C86-E19A-40F8-BE58-E204A15B1B2A}" type="presParOf" srcId="{E0CBEB66-12A1-4609-B89F-D90E38E356F4}" destId="{4E6BE3F7-A88F-45AB-84CA-07AB2500BEB7}" srcOrd="17" destOrd="0" presId="urn:microsoft.com/office/officeart/2005/8/layout/list1"/>
    <dgm:cxn modelId="{9651F002-32D9-48D2-B709-D3875992F372}" type="presParOf" srcId="{E0CBEB66-12A1-4609-B89F-D90E38E356F4}" destId="{A758F0B1-E5E0-47F5-B72D-40DB96626B68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D89184-EAEE-479C-B2ED-AD5D49E4B13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CAD5C71-D628-4493-B231-19165AD71BE9}">
      <dgm:prSet phldrT="[Text]" custT="1"/>
      <dgm:spPr/>
      <dgm:t>
        <a:bodyPr/>
        <a:lstStyle/>
        <a:p>
          <a:pPr algn="r"/>
          <a:r>
            <a:rPr lang="th-TH" sz="3400" dirty="0" smtClean="0"/>
            <a:t>การเลื่อนเงินเดือนเป็นไปด้วยความรวดเร็ว และคล่องตัว</a:t>
          </a:r>
          <a:endParaRPr lang="th-TH" sz="3400" dirty="0"/>
        </a:p>
      </dgm:t>
    </dgm:pt>
    <dgm:pt modelId="{6C183898-8AC4-4E9C-8C93-2D8870ACF1A2}" type="parTrans" cxnId="{984C8984-ED48-4398-A2E1-ADD286EE06BD}">
      <dgm:prSet/>
      <dgm:spPr/>
      <dgm:t>
        <a:bodyPr/>
        <a:lstStyle/>
        <a:p>
          <a:endParaRPr lang="th-TH"/>
        </a:p>
      </dgm:t>
    </dgm:pt>
    <dgm:pt modelId="{F1B571E2-1F95-4FC1-B843-D47329D20CB7}" type="sibTrans" cxnId="{984C8984-ED48-4398-A2E1-ADD286EE06BD}">
      <dgm:prSet/>
      <dgm:spPr/>
      <dgm:t>
        <a:bodyPr/>
        <a:lstStyle/>
        <a:p>
          <a:endParaRPr lang="th-TH"/>
        </a:p>
      </dgm:t>
    </dgm:pt>
    <dgm:pt modelId="{A4842F11-03C7-4296-BFA1-3FEFE7D71211}">
      <dgm:prSet phldrT="[Text]" custT="1"/>
      <dgm:spPr/>
      <dgm:t>
        <a:bodyPr/>
        <a:lstStyle/>
        <a:p>
          <a:pPr algn="r"/>
          <a:r>
            <a:rPr lang="th-TH" sz="3600" dirty="0" smtClean="0"/>
            <a:t>เกิดความผิดพลาดในกระบวนการทำงานน้อยลง</a:t>
          </a:r>
          <a:endParaRPr lang="th-TH" sz="3600" dirty="0"/>
        </a:p>
      </dgm:t>
    </dgm:pt>
    <dgm:pt modelId="{EB1F22B9-79E2-4B25-8BC2-3488978E10ED}" type="parTrans" cxnId="{15504E26-E3A4-45B9-9E17-DE9992C320BF}">
      <dgm:prSet/>
      <dgm:spPr/>
      <dgm:t>
        <a:bodyPr/>
        <a:lstStyle/>
        <a:p>
          <a:endParaRPr lang="th-TH"/>
        </a:p>
      </dgm:t>
    </dgm:pt>
    <dgm:pt modelId="{B98C8D87-42C7-4722-A8F3-966C1F34830C}" type="sibTrans" cxnId="{15504E26-E3A4-45B9-9E17-DE9992C320BF}">
      <dgm:prSet/>
      <dgm:spPr/>
      <dgm:t>
        <a:bodyPr/>
        <a:lstStyle/>
        <a:p>
          <a:endParaRPr lang="th-TH"/>
        </a:p>
      </dgm:t>
    </dgm:pt>
    <dgm:pt modelId="{8C473486-17E3-4DC8-8771-20A0E731ED7F}">
      <dgm:prSet phldrT="[Text]" custT="1"/>
      <dgm:spPr/>
      <dgm:t>
        <a:bodyPr/>
        <a:lstStyle/>
        <a:p>
          <a:pPr algn="r"/>
          <a:r>
            <a:rPr lang="th-TH" sz="3600" dirty="0" smtClean="0"/>
            <a:t>การเบิก-จ่ายเงินเลื่อนขั้นฯ ทันตามกำหนดเวลาทุกครั้ง </a:t>
          </a:r>
          <a:endParaRPr lang="th-TH" sz="3600" dirty="0"/>
        </a:p>
      </dgm:t>
    </dgm:pt>
    <dgm:pt modelId="{27C79CB0-4D00-4EE0-B0F4-E255EDC2AB45}" type="parTrans" cxnId="{E6ACFC04-4993-4E1C-B49F-493CD893059A}">
      <dgm:prSet/>
      <dgm:spPr/>
      <dgm:t>
        <a:bodyPr/>
        <a:lstStyle/>
        <a:p>
          <a:endParaRPr lang="th-TH"/>
        </a:p>
      </dgm:t>
    </dgm:pt>
    <dgm:pt modelId="{A2D40FCD-4C89-406A-805F-A0B2FD37D8AC}" type="sibTrans" cxnId="{E6ACFC04-4993-4E1C-B49F-493CD893059A}">
      <dgm:prSet/>
      <dgm:spPr/>
      <dgm:t>
        <a:bodyPr/>
        <a:lstStyle/>
        <a:p>
          <a:endParaRPr lang="th-TH"/>
        </a:p>
      </dgm:t>
    </dgm:pt>
    <dgm:pt modelId="{5E8586A6-01D1-4B2E-91BE-5EB8EA9A1414}">
      <dgm:prSet custT="1"/>
      <dgm:spPr/>
      <dgm:t>
        <a:bodyPr/>
        <a:lstStyle/>
        <a:p>
          <a:pPr algn="r"/>
          <a:r>
            <a:rPr lang="th-TH" sz="3000" smtClean="0"/>
            <a:t>บุคลากร/หน่วยงาน พึงพอใจต่อการพัฒนาระบบเลื่อนเงินเดือน</a:t>
          </a:r>
          <a:endParaRPr lang="th-TH" sz="3000" dirty="0"/>
        </a:p>
      </dgm:t>
    </dgm:pt>
    <dgm:pt modelId="{314E010C-084E-4D59-933F-55B11F3EEC0B}" type="parTrans" cxnId="{70267D85-CF3C-4DA1-AED8-83670261EE1D}">
      <dgm:prSet/>
      <dgm:spPr/>
      <dgm:t>
        <a:bodyPr/>
        <a:lstStyle/>
        <a:p>
          <a:endParaRPr lang="th-TH"/>
        </a:p>
      </dgm:t>
    </dgm:pt>
    <dgm:pt modelId="{0C9933F3-6953-474D-9587-670D6B99CA58}" type="sibTrans" cxnId="{70267D85-CF3C-4DA1-AED8-83670261EE1D}">
      <dgm:prSet/>
      <dgm:spPr/>
      <dgm:t>
        <a:bodyPr/>
        <a:lstStyle/>
        <a:p>
          <a:endParaRPr lang="th-TH"/>
        </a:p>
      </dgm:t>
    </dgm:pt>
    <dgm:pt modelId="{7A4D30E3-952E-4971-8363-BFB7A9A0B33E}" type="pres">
      <dgm:prSet presAssocID="{D2D89184-EAEE-479C-B2ED-AD5D49E4B136}" presName="linearFlow" presStyleCnt="0">
        <dgm:presLayoutVars>
          <dgm:dir/>
          <dgm:resizeHandles val="exact"/>
        </dgm:presLayoutVars>
      </dgm:prSet>
      <dgm:spPr/>
    </dgm:pt>
    <dgm:pt modelId="{94529203-375E-4EF1-A251-C31B697AA7E8}" type="pres">
      <dgm:prSet presAssocID="{5CAD5C71-D628-4493-B231-19165AD71BE9}" presName="composite" presStyleCnt="0"/>
      <dgm:spPr/>
    </dgm:pt>
    <dgm:pt modelId="{BAFB7E7C-5713-45BF-97BD-BC2FAC59D817}" type="pres">
      <dgm:prSet presAssocID="{5CAD5C71-D628-4493-B231-19165AD71BE9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52BA647-3EBB-4FEF-A7D0-7A22C632CCB2}" type="pres">
      <dgm:prSet presAssocID="{5CAD5C71-D628-4493-B231-19165AD71BE9}" presName="txShp" presStyleLbl="node1" presStyleIdx="0" presStyleCnt="4" custScaleX="140613" custLinFactNeighborX="-200" custLinFactNeighborY="-1511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9FF95F3-7A6C-47B8-B947-69FFAC6FCA2B}" type="pres">
      <dgm:prSet presAssocID="{F1B571E2-1F95-4FC1-B843-D47329D20CB7}" presName="spacing" presStyleCnt="0"/>
      <dgm:spPr/>
    </dgm:pt>
    <dgm:pt modelId="{483D5CCF-31E1-492B-A2CA-654279154D68}" type="pres">
      <dgm:prSet presAssocID="{A4842F11-03C7-4296-BFA1-3FEFE7D71211}" presName="composite" presStyleCnt="0"/>
      <dgm:spPr/>
    </dgm:pt>
    <dgm:pt modelId="{2F38818F-FC72-4C18-B52B-40F46927F22B}" type="pres">
      <dgm:prSet presAssocID="{A4842F11-03C7-4296-BFA1-3FEFE7D71211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0D46A819-721B-4C5A-8D74-E55F741D7394}" type="pres">
      <dgm:prSet presAssocID="{A4842F11-03C7-4296-BFA1-3FEFE7D71211}" presName="txShp" presStyleLbl="node1" presStyleIdx="1" presStyleCnt="4" custScaleX="1396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157EB19-E5B1-480B-AEF0-3ECDAB30CE3E}" type="pres">
      <dgm:prSet presAssocID="{B98C8D87-42C7-4722-A8F3-966C1F34830C}" presName="spacing" presStyleCnt="0"/>
      <dgm:spPr/>
    </dgm:pt>
    <dgm:pt modelId="{84B87531-2962-4383-97FF-E2C197C2CE58}" type="pres">
      <dgm:prSet presAssocID="{8C473486-17E3-4DC8-8771-20A0E731ED7F}" presName="composite" presStyleCnt="0"/>
      <dgm:spPr/>
    </dgm:pt>
    <dgm:pt modelId="{47EC056A-F1E5-495B-89FE-D27258E8AE91}" type="pres">
      <dgm:prSet presAssocID="{8C473486-17E3-4DC8-8771-20A0E731ED7F}" presName="imgShp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F57ED1EA-7680-4C81-B673-87F976B88FF0}" type="pres">
      <dgm:prSet presAssocID="{8C473486-17E3-4DC8-8771-20A0E731ED7F}" presName="txShp" presStyleLbl="node1" presStyleIdx="2" presStyleCnt="4" custScaleX="14014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F86489E-EA9E-4513-B66D-6D36E1DF51FF}" type="pres">
      <dgm:prSet presAssocID="{A2D40FCD-4C89-406A-805F-A0B2FD37D8AC}" presName="spacing" presStyleCnt="0"/>
      <dgm:spPr/>
    </dgm:pt>
    <dgm:pt modelId="{58135FCD-517D-458F-8052-9F20753A138D}" type="pres">
      <dgm:prSet presAssocID="{5E8586A6-01D1-4B2E-91BE-5EB8EA9A1414}" presName="composite" presStyleCnt="0"/>
      <dgm:spPr/>
    </dgm:pt>
    <dgm:pt modelId="{337B80C0-56AA-4623-AFAE-F23842400B7B}" type="pres">
      <dgm:prSet presAssocID="{5E8586A6-01D1-4B2E-91BE-5EB8EA9A1414}" presName="imgShp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61558B36-C22F-4014-B11E-D3EE875056C7}" type="pres">
      <dgm:prSet presAssocID="{5E8586A6-01D1-4B2E-91BE-5EB8EA9A1414}" presName="txShp" presStyleLbl="node1" presStyleIdx="3" presStyleCnt="4" custScaleX="13966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85C3C6E-9AE7-4EA3-8970-5B29CF361317}" type="presOf" srcId="{8C473486-17E3-4DC8-8771-20A0E731ED7F}" destId="{F57ED1EA-7680-4C81-B673-87F976B88FF0}" srcOrd="0" destOrd="0" presId="urn:microsoft.com/office/officeart/2005/8/layout/vList3"/>
    <dgm:cxn modelId="{0F9B5CD1-D284-4C7C-8E64-6391D5F73B34}" type="presOf" srcId="{5E8586A6-01D1-4B2E-91BE-5EB8EA9A1414}" destId="{61558B36-C22F-4014-B11E-D3EE875056C7}" srcOrd="0" destOrd="0" presId="urn:microsoft.com/office/officeart/2005/8/layout/vList3"/>
    <dgm:cxn modelId="{984C8984-ED48-4398-A2E1-ADD286EE06BD}" srcId="{D2D89184-EAEE-479C-B2ED-AD5D49E4B136}" destId="{5CAD5C71-D628-4493-B231-19165AD71BE9}" srcOrd="0" destOrd="0" parTransId="{6C183898-8AC4-4E9C-8C93-2D8870ACF1A2}" sibTransId="{F1B571E2-1F95-4FC1-B843-D47329D20CB7}"/>
    <dgm:cxn modelId="{E6ACFC04-4993-4E1C-B49F-493CD893059A}" srcId="{D2D89184-EAEE-479C-B2ED-AD5D49E4B136}" destId="{8C473486-17E3-4DC8-8771-20A0E731ED7F}" srcOrd="2" destOrd="0" parTransId="{27C79CB0-4D00-4EE0-B0F4-E255EDC2AB45}" sibTransId="{A2D40FCD-4C89-406A-805F-A0B2FD37D8AC}"/>
    <dgm:cxn modelId="{3F82C18D-27D4-422E-AB72-AA6ED80E7791}" type="presOf" srcId="{D2D89184-EAEE-479C-B2ED-AD5D49E4B136}" destId="{7A4D30E3-952E-4971-8363-BFB7A9A0B33E}" srcOrd="0" destOrd="0" presId="urn:microsoft.com/office/officeart/2005/8/layout/vList3"/>
    <dgm:cxn modelId="{F7FED9B5-921B-4710-B66A-96D9222FD0B2}" type="presOf" srcId="{5CAD5C71-D628-4493-B231-19165AD71BE9}" destId="{A52BA647-3EBB-4FEF-A7D0-7A22C632CCB2}" srcOrd="0" destOrd="0" presId="urn:microsoft.com/office/officeart/2005/8/layout/vList3"/>
    <dgm:cxn modelId="{15504E26-E3A4-45B9-9E17-DE9992C320BF}" srcId="{D2D89184-EAEE-479C-B2ED-AD5D49E4B136}" destId="{A4842F11-03C7-4296-BFA1-3FEFE7D71211}" srcOrd="1" destOrd="0" parTransId="{EB1F22B9-79E2-4B25-8BC2-3488978E10ED}" sibTransId="{B98C8D87-42C7-4722-A8F3-966C1F34830C}"/>
    <dgm:cxn modelId="{B2CD4EF0-CF3D-4089-B0D0-8F420B0EB242}" type="presOf" srcId="{A4842F11-03C7-4296-BFA1-3FEFE7D71211}" destId="{0D46A819-721B-4C5A-8D74-E55F741D7394}" srcOrd="0" destOrd="0" presId="urn:microsoft.com/office/officeart/2005/8/layout/vList3"/>
    <dgm:cxn modelId="{70267D85-CF3C-4DA1-AED8-83670261EE1D}" srcId="{D2D89184-EAEE-479C-B2ED-AD5D49E4B136}" destId="{5E8586A6-01D1-4B2E-91BE-5EB8EA9A1414}" srcOrd="3" destOrd="0" parTransId="{314E010C-084E-4D59-933F-55B11F3EEC0B}" sibTransId="{0C9933F3-6953-474D-9587-670D6B99CA58}"/>
    <dgm:cxn modelId="{5577D5D6-CE5D-4727-BD36-EFFBF59A7398}" type="presParOf" srcId="{7A4D30E3-952E-4971-8363-BFB7A9A0B33E}" destId="{94529203-375E-4EF1-A251-C31B697AA7E8}" srcOrd="0" destOrd="0" presId="urn:microsoft.com/office/officeart/2005/8/layout/vList3"/>
    <dgm:cxn modelId="{8D289B83-2BC9-4CE4-8D83-9C35B81E0CFC}" type="presParOf" srcId="{94529203-375E-4EF1-A251-C31B697AA7E8}" destId="{BAFB7E7C-5713-45BF-97BD-BC2FAC59D817}" srcOrd="0" destOrd="0" presId="urn:microsoft.com/office/officeart/2005/8/layout/vList3"/>
    <dgm:cxn modelId="{26725738-2026-40D4-B148-8CE9811B33FB}" type="presParOf" srcId="{94529203-375E-4EF1-A251-C31B697AA7E8}" destId="{A52BA647-3EBB-4FEF-A7D0-7A22C632CCB2}" srcOrd="1" destOrd="0" presId="urn:microsoft.com/office/officeart/2005/8/layout/vList3"/>
    <dgm:cxn modelId="{BBB496F3-2044-4C9E-967A-F7B78D447199}" type="presParOf" srcId="{7A4D30E3-952E-4971-8363-BFB7A9A0B33E}" destId="{29FF95F3-7A6C-47B8-B947-69FFAC6FCA2B}" srcOrd="1" destOrd="0" presId="urn:microsoft.com/office/officeart/2005/8/layout/vList3"/>
    <dgm:cxn modelId="{A1448779-A7AF-4789-A611-E792A2A25867}" type="presParOf" srcId="{7A4D30E3-952E-4971-8363-BFB7A9A0B33E}" destId="{483D5CCF-31E1-492B-A2CA-654279154D68}" srcOrd="2" destOrd="0" presId="urn:microsoft.com/office/officeart/2005/8/layout/vList3"/>
    <dgm:cxn modelId="{261C1BAF-3FCE-4E8F-91EE-D65DCD403874}" type="presParOf" srcId="{483D5CCF-31E1-492B-A2CA-654279154D68}" destId="{2F38818F-FC72-4C18-B52B-40F46927F22B}" srcOrd="0" destOrd="0" presId="urn:microsoft.com/office/officeart/2005/8/layout/vList3"/>
    <dgm:cxn modelId="{56509085-F223-4768-81EB-5060E11CC798}" type="presParOf" srcId="{483D5CCF-31E1-492B-A2CA-654279154D68}" destId="{0D46A819-721B-4C5A-8D74-E55F741D7394}" srcOrd="1" destOrd="0" presId="urn:microsoft.com/office/officeart/2005/8/layout/vList3"/>
    <dgm:cxn modelId="{74E8A40C-20E7-4FC0-8F1E-0BFE57B1C8BD}" type="presParOf" srcId="{7A4D30E3-952E-4971-8363-BFB7A9A0B33E}" destId="{E157EB19-E5B1-480B-AEF0-3ECDAB30CE3E}" srcOrd="3" destOrd="0" presId="urn:microsoft.com/office/officeart/2005/8/layout/vList3"/>
    <dgm:cxn modelId="{2D60646F-8549-477B-A409-8F42B173379E}" type="presParOf" srcId="{7A4D30E3-952E-4971-8363-BFB7A9A0B33E}" destId="{84B87531-2962-4383-97FF-E2C197C2CE58}" srcOrd="4" destOrd="0" presId="urn:microsoft.com/office/officeart/2005/8/layout/vList3"/>
    <dgm:cxn modelId="{F806C4BB-F11D-44B7-BCD3-1604CA561350}" type="presParOf" srcId="{84B87531-2962-4383-97FF-E2C197C2CE58}" destId="{47EC056A-F1E5-495B-89FE-D27258E8AE91}" srcOrd="0" destOrd="0" presId="urn:microsoft.com/office/officeart/2005/8/layout/vList3"/>
    <dgm:cxn modelId="{15F7479F-7F1C-4C4F-AD2A-A90CBC2808D4}" type="presParOf" srcId="{84B87531-2962-4383-97FF-E2C197C2CE58}" destId="{F57ED1EA-7680-4C81-B673-87F976B88FF0}" srcOrd="1" destOrd="0" presId="urn:microsoft.com/office/officeart/2005/8/layout/vList3"/>
    <dgm:cxn modelId="{E58B41A6-9FC0-42C3-951E-E1DBE9C5D78B}" type="presParOf" srcId="{7A4D30E3-952E-4971-8363-BFB7A9A0B33E}" destId="{CF86489E-EA9E-4513-B66D-6D36E1DF51FF}" srcOrd="5" destOrd="0" presId="urn:microsoft.com/office/officeart/2005/8/layout/vList3"/>
    <dgm:cxn modelId="{3F63E5B8-1746-41BD-9765-0CAA8999FD64}" type="presParOf" srcId="{7A4D30E3-952E-4971-8363-BFB7A9A0B33E}" destId="{58135FCD-517D-458F-8052-9F20753A138D}" srcOrd="6" destOrd="0" presId="urn:microsoft.com/office/officeart/2005/8/layout/vList3"/>
    <dgm:cxn modelId="{55E457C2-CE69-4E7C-B019-119D3C3311F5}" type="presParOf" srcId="{58135FCD-517D-458F-8052-9F20753A138D}" destId="{337B80C0-56AA-4623-AFAE-F23842400B7B}" srcOrd="0" destOrd="0" presId="urn:microsoft.com/office/officeart/2005/8/layout/vList3"/>
    <dgm:cxn modelId="{2F000BE4-149D-4A58-AB59-6772CAE92EA1}" type="presParOf" srcId="{58135FCD-517D-458F-8052-9F20753A138D}" destId="{61558B36-C22F-4014-B11E-D3EE875056C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1D8074-9534-47F4-B406-E3A7A581CE06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1415F409-0DC0-4C92-93E4-B3DA93A1309E}">
      <dgm:prSet phldrT="[Text]"/>
      <dgm:spPr/>
      <dgm:t>
        <a:bodyPr/>
        <a:lstStyle/>
        <a:p>
          <a:r>
            <a:rPr lang="th-TH" dirty="0" smtClean="0"/>
            <a:t>ความร่วมมือจากคณะ/หน่วยงาน  ที่เกี่ยวข้อง</a:t>
          </a:r>
          <a:endParaRPr lang="th-TH" dirty="0"/>
        </a:p>
      </dgm:t>
    </dgm:pt>
    <dgm:pt modelId="{F14AF262-59EC-4F30-835C-5051321F65E3}" type="parTrans" cxnId="{5DA058C6-F7C1-4AD6-AD62-661E7B47D9EC}">
      <dgm:prSet/>
      <dgm:spPr/>
      <dgm:t>
        <a:bodyPr/>
        <a:lstStyle/>
        <a:p>
          <a:endParaRPr lang="th-TH"/>
        </a:p>
      </dgm:t>
    </dgm:pt>
    <dgm:pt modelId="{4A1CEDBE-6956-4433-9907-46F3EE092AE7}" type="sibTrans" cxnId="{5DA058C6-F7C1-4AD6-AD62-661E7B47D9EC}">
      <dgm:prSet/>
      <dgm:spPr/>
      <dgm:t>
        <a:bodyPr/>
        <a:lstStyle/>
        <a:p>
          <a:endParaRPr lang="th-TH"/>
        </a:p>
      </dgm:t>
    </dgm:pt>
    <dgm:pt modelId="{45066231-3865-4EDA-A359-89EDCF466337}">
      <dgm:prSet phldrT="[Text]"/>
      <dgm:spPr/>
      <dgm:t>
        <a:bodyPr/>
        <a:lstStyle/>
        <a:p>
          <a:r>
            <a:rPr lang="th-TH" dirty="0" err="1" smtClean="0"/>
            <a:t>กบค</a:t>
          </a:r>
          <a:r>
            <a:rPr lang="th-TH" dirty="0" smtClean="0"/>
            <a:t>.+บุคลากร</a:t>
          </a:r>
        </a:p>
        <a:p>
          <a:r>
            <a:rPr lang="th-TH" dirty="0" smtClean="0"/>
            <a:t>ให้การสนับสนุนด้านนโยบายและข้อมูล</a:t>
          </a:r>
          <a:br>
            <a:rPr lang="th-TH" dirty="0" smtClean="0"/>
          </a:br>
          <a:endParaRPr lang="th-TH" dirty="0"/>
        </a:p>
      </dgm:t>
    </dgm:pt>
    <dgm:pt modelId="{4DDDEA6C-2974-45B0-9C96-116339F20EA0}" type="parTrans" cxnId="{5A676A58-688F-47EE-8E16-64E3DB404B50}">
      <dgm:prSet/>
      <dgm:spPr/>
      <dgm:t>
        <a:bodyPr/>
        <a:lstStyle/>
        <a:p>
          <a:endParaRPr lang="th-TH"/>
        </a:p>
      </dgm:t>
    </dgm:pt>
    <dgm:pt modelId="{C643ED03-8353-4904-9C8B-75AD185C903A}" type="sibTrans" cxnId="{5A676A58-688F-47EE-8E16-64E3DB404B50}">
      <dgm:prSet/>
      <dgm:spPr/>
      <dgm:t>
        <a:bodyPr/>
        <a:lstStyle/>
        <a:p>
          <a:endParaRPr lang="th-TH"/>
        </a:p>
      </dgm:t>
    </dgm:pt>
    <dgm:pt modelId="{E0BF540E-5A37-4E52-BA98-72DE5D15E5E2}">
      <dgm:prSet phldrT="[Text]" custT="1"/>
      <dgm:spPr/>
      <dgm:t>
        <a:bodyPr/>
        <a:lstStyle/>
        <a:p>
          <a:r>
            <a:rPr lang="th-TH" sz="4400" dirty="0" smtClean="0"/>
            <a:t>ระบบการ</a:t>
          </a:r>
        </a:p>
        <a:p>
          <a:r>
            <a:rPr lang="th-TH" sz="4400" dirty="0" smtClean="0"/>
            <a:t>เลื่อนเงินเดือน</a:t>
          </a:r>
        </a:p>
        <a:p>
          <a:r>
            <a:rPr lang="th-TH" sz="4400" dirty="0" smtClean="0"/>
            <a:t>ที่มีประสิทธิภาพ</a:t>
          </a:r>
          <a:endParaRPr lang="th-TH" sz="4400" dirty="0"/>
        </a:p>
      </dgm:t>
    </dgm:pt>
    <dgm:pt modelId="{D166C998-1D90-4F2E-85C2-BE9017CCF3F7}" type="parTrans" cxnId="{8A2D4C62-A067-426B-ACAC-A0897D7F549B}">
      <dgm:prSet/>
      <dgm:spPr/>
      <dgm:t>
        <a:bodyPr/>
        <a:lstStyle/>
        <a:p>
          <a:endParaRPr lang="th-TH"/>
        </a:p>
      </dgm:t>
    </dgm:pt>
    <dgm:pt modelId="{6E37AF6F-8709-42DF-8189-8A75DC4307A4}" type="sibTrans" cxnId="{8A2D4C62-A067-426B-ACAC-A0897D7F549B}">
      <dgm:prSet/>
      <dgm:spPr/>
      <dgm:t>
        <a:bodyPr/>
        <a:lstStyle/>
        <a:p>
          <a:endParaRPr lang="th-TH"/>
        </a:p>
      </dgm:t>
    </dgm:pt>
    <dgm:pt modelId="{A7AA83A4-BEB6-4FAF-95EA-85FF2C8D7FAF}" type="pres">
      <dgm:prSet presAssocID="{C51D8074-9534-47F4-B406-E3A7A581CE06}" presName="Name0" presStyleCnt="0">
        <dgm:presLayoutVars>
          <dgm:dir/>
          <dgm:resizeHandles val="exact"/>
        </dgm:presLayoutVars>
      </dgm:prSet>
      <dgm:spPr/>
    </dgm:pt>
    <dgm:pt modelId="{B7EEB16E-F2FD-42D1-90E4-203F9C93107F}" type="pres">
      <dgm:prSet presAssocID="{C51D8074-9534-47F4-B406-E3A7A581CE06}" presName="vNodes" presStyleCnt="0"/>
      <dgm:spPr/>
    </dgm:pt>
    <dgm:pt modelId="{4A4AED6D-A734-49BC-B6B6-0D8CE1FEE5A7}" type="pres">
      <dgm:prSet presAssocID="{1415F409-0DC0-4C92-93E4-B3DA93A1309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BF4218C-A54A-4DB6-BE00-A248073FCEFC}" type="pres">
      <dgm:prSet presAssocID="{4A1CEDBE-6956-4433-9907-46F3EE092AE7}" presName="spacerT" presStyleCnt="0"/>
      <dgm:spPr/>
    </dgm:pt>
    <dgm:pt modelId="{E9D0055E-5872-4EEC-9F69-59B3C52BF866}" type="pres">
      <dgm:prSet presAssocID="{4A1CEDBE-6956-4433-9907-46F3EE092AE7}" presName="sibTrans" presStyleLbl="sibTrans2D1" presStyleIdx="0" presStyleCnt="2"/>
      <dgm:spPr/>
      <dgm:t>
        <a:bodyPr/>
        <a:lstStyle/>
        <a:p>
          <a:endParaRPr lang="th-TH"/>
        </a:p>
      </dgm:t>
    </dgm:pt>
    <dgm:pt modelId="{D12B68B6-C3FA-4C18-A409-CC053B8D4238}" type="pres">
      <dgm:prSet presAssocID="{4A1CEDBE-6956-4433-9907-46F3EE092AE7}" presName="spacerB" presStyleCnt="0"/>
      <dgm:spPr/>
    </dgm:pt>
    <dgm:pt modelId="{4EC5BCB6-3CFC-4166-8B9E-C3F4FA692CC1}" type="pres">
      <dgm:prSet presAssocID="{45066231-3865-4EDA-A359-89EDCF46633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AA145C1-BD1C-4B7E-9213-FCD04897CD73}" type="pres">
      <dgm:prSet presAssocID="{C51D8074-9534-47F4-B406-E3A7A581CE06}" presName="sibTransLast" presStyleLbl="sibTrans2D1" presStyleIdx="1" presStyleCnt="2"/>
      <dgm:spPr/>
      <dgm:t>
        <a:bodyPr/>
        <a:lstStyle/>
        <a:p>
          <a:endParaRPr lang="th-TH"/>
        </a:p>
      </dgm:t>
    </dgm:pt>
    <dgm:pt modelId="{B8AF214E-BDBF-4E4F-BED4-4F02E7A86CF3}" type="pres">
      <dgm:prSet presAssocID="{C51D8074-9534-47F4-B406-E3A7A581CE06}" presName="connectorText" presStyleLbl="sibTrans2D1" presStyleIdx="1" presStyleCnt="2"/>
      <dgm:spPr/>
      <dgm:t>
        <a:bodyPr/>
        <a:lstStyle/>
        <a:p>
          <a:endParaRPr lang="th-TH"/>
        </a:p>
      </dgm:t>
    </dgm:pt>
    <dgm:pt modelId="{B7AA165B-03A1-4211-B68F-20D9E61819AA}" type="pres">
      <dgm:prSet presAssocID="{C51D8074-9534-47F4-B406-E3A7A581CE06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427E126-E584-4D42-916C-F4520240E0A8}" type="presOf" srcId="{E0BF540E-5A37-4E52-BA98-72DE5D15E5E2}" destId="{B7AA165B-03A1-4211-B68F-20D9E61819AA}" srcOrd="0" destOrd="0" presId="urn:microsoft.com/office/officeart/2005/8/layout/equation2"/>
    <dgm:cxn modelId="{F8ABF0AE-5EBF-4487-93CA-886BDBFF9516}" type="presOf" srcId="{45066231-3865-4EDA-A359-89EDCF466337}" destId="{4EC5BCB6-3CFC-4166-8B9E-C3F4FA692CC1}" srcOrd="0" destOrd="0" presId="urn:microsoft.com/office/officeart/2005/8/layout/equation2"/>
    <dgm:cxn modelId="{8A2D4C62-A067-426B-ACAC-A0897D7F549B}" srcId="{C51D8074-9534-47F4-B406-E3A7A581CE06}" destId="{E0BF540E-5A37-4E52-BA98-72DE5D15E5E2}" srcOrd="2" destOrd="0" parTransId="{D166C998-1D90-4F2E-85C2-BE9017CCF3F7}" sibTransId="{6E37AF6F-8709-42DF-8189-8A75DC4307A4}"/>
    <dgm:cxn modelId="{AFE0FD7B-3B7C-4034-B1FB-0D9548CA84FF}" type="presOf" srcId="{C51D8074-9534-47F4-B406-E3A7A581CE06}" destId="{A7AA83A4-BEB6-4FAF-95EA-85FF2C8D7FAF}" srcOrd="0" destOrd="0" presId="urn:microsoft.com/office/officeart/2005/8/layout/equation2"/>
    <dgm:cxn modelId="{F7A5DE96-4276-4175-A2F4-A40B38CB60CE}" type="presOf" srcId="{C643ED03-8353-4904-9C8B-75AD185C903A}" destId="{2AA145C1-BD1C-4B7E-9213-FCD04897CD73}" srcOrd="0" destOrd="0" presId="urn:microsoft.com/office/officeart/2005/8/layout/equation2"/>
    <dgm:cxn modelId="{5A676A58-688F-47EE-8E16-64E3DB404B50}" srcId="{C51D8074-9534-47F4-B406-E3A7A581CE06}" destId="{45066231-3865-4EDA-A359-89EDCF466337}" srcOrd="1" destOrd="0" parTransId="{4DDDEA6C-2974-45B0-9C96-116339F20EA0}" sibTransId="{C643ED03-8353-4904-9C8B-75AD185C903A}"/>
    <dgm:cxn modelId="{E5D31B67-5B89-405F-BCAA-5786E53EEB5A}" type="presOf" srcId="{4A1CEDBE-6956-4433-9907-46F3EE092AE7}" destId="{E9D0055E-5872-4EEC-9F69-59B3C52BF866}" srcOrd="0" destOrd="0" presId="urn:microsoft.com/office/officeart/2005/8/layout/equation2"/>
    <dgm:cxn modelId="{5DA058C6-F7C1-4AD6-AD62-661E7B47D9EC}" srcId="{C51D8074-9534-47F4-B406-E3A7A581CE06}" destId="{1415F409-0DC0-4C92-93E4-B3DA93A1309E}" srcOrd="0" destOrd="0" parTransId="{F14AF262-59EC-4F30-835C-5051321F65E3}" sibTransId="{4A1CEDBE-6956-4433-9907-46F3EE092AE7}"/>
    <dgm:cxn modelId="{8E3E2D22-7AE1-4BB3-BFE1-A5BFEAF909A0}" type="presOf" srcId="{C643ED03-8353-4904-9C8B-75AD185C903A}" destId="{B8AF214E-BDBF-4E4F-BED4-4F02E7A86CF3}" srcOrd="1" destOrd="0" presId="urn:microsoft.com/office/officeart/2005/8/layout/equation2"/>
    <dgm:cxn modelId="{9433A0DA-4090-4430-8C96-931095EA4D16}" type="presOf" srcId="{1415F409-0DC0-4C92-93E4-B3DA93A1309E}" destId="{4A4AED6D-A734-49BC-B6B6-0D8CE1FEE5A7}" srcOrd="0" destOrd="0" presId="urn:microsoft.com/office/officeart/2005/8/layout/equation2"/>
    <dgm:cxn modelId="{FD880955-5775-4A4B-B871-DBBE5B770488}" type="presParOf" srcId="{A7AA83A4-BEB6-4FAF-95EA-85FF2C8D7FAF}" destId="{B7EEB16E-F2FD-42D1-90E4-203F9C93107F}" srcOrd="0" destOrd="0" presId="urn:microsoft.com/office/officeart/2005/8/layout/equation2"/>
    <dgm:cxn modelId="{20D447E8-4E56-48D3-8D1A-219EC17912D4}" type="presParOf" srcId="{B7EEB16E-F2FD-42D1-90E4-203F9C93107F}" destId="{4A4AED6D-A734-49BC-B6B6-0D8CE1FEE5A7}" srcOrd="0" destOrd="0" presId="urn:microsoft.com/office/officeart/2005/8/layout/equation2"/>
    <dgm:cxn modelId="{33C8063B-E84B-408D-A58C-918DE16B5AE0}" type="presParOf" srcId="{B7EEB16E-F2FD-42D1-90E4-203F9C93107F}" destId="{FBF4218C-A54A-4DB6-BE00-A248073FCEFC}" srcOrd="1" destOrd="0" presId="urn:microsoft.com/office/officeart/2005/8/layout/equation2"/>
    <dgm:cxn modelId="{F956BD1A-39FB-4C98-91BF-C5A35BA0A674}" type="presParOf" srcId="{B7EEB16E-F2FD-42D1-90E4-203F9C93107F}" destId="{E9D0055E-5872-4EEC-9F69-59B3C52BF866}" srcOrd="2" destOrd="0" presId="urn:microsoft.com/office/officeart/2005/8/layout/equation2"/>
    <dgm:cxn modelId="{58538AB1-EEC3-4637-B347-D55365BAD0F1}" type="presParOf" srcId="{B7EEB16E-F2FD-42D1-90E4-203F9C93107F}" destId="{D12B68B6-C3FA-4C18-A409-CC053B8D4238}" srcOrd="3" destOrd="0" presId="urn:microsoft.com/office/officeart/2005/8/layout/equation2"/>
    <dgm:cxn modelId="{59FF944C-93A0-4575-AD21-A0A250762329}" type="presParOf" srcId="{B7EEB16E-F2FD-42D1-90E4-203F9C93107F}" destId="{4EC5BCB6-3CFC-4166-8B9E-C3F4FA692CC1}" srcOrd="4" destOrd="0" presId="urn:microsoft.com/office/officeart/2005/8/layout/equation2"/>
    <dgm:cxn modelId="{57E867D8-BBFC-484D-8D84-E9B44511AAF7}" type="presParOf" srcId="{A7AA83A4-BEB6-4FAF-95EA-85FF2C8D7FAF}" destId="{2AA145C1-BD1C-4B7E-9213-FCD04897CD73}" srcOrd="1" destOrd="0" presId="urn:microsoft.com/office/officeart/2005/8/layout/equation2"/>
    <dgm:cxn modelId="{8E5C251F-A6D3-4D1C-A944-8C648692EA18}" type="presParOf" srcId="{2AA145C1-BD1C-4B7E-9213-FCD04897CD73}" destId="{B8AF214E-BDBF-4E4F-BED4-4F02E7A86CF3}" srcOrd="0" destOrd="0" presId="urn:microsoft.com/office/officeart/2005/8/layout/equation2"/>
    <dgm:cxn modelId="{84323C2A-F441-487D-9D8D-1E218EFF6F2B}" type="presParOf" srcId="{A7AA83A4-BEB6-4FAF-95EA-85FF2C8D7FAF}" destId="{B7AA165B-03A1-4211-B68F-20D9E61819AA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D883C-4103-4CDF-88E3-3DFD8897DE5C}">
      <dsp:nvSpPr>
        <dsp:cNvPr id="0" name=""/>
        <dsp:cNvSpPr/>
      </dsp:nvSpPr>
      <dsp:spPr>
        <a:xfrm>
          <a:off x="0" y="650620"/>
          <a:ext cx="1076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1E42DB-1FCE-4BA3-A418-B147FFBC9887}">
      <dsp:nvSpPr>
        <dsp:cNvPr id="0" name=""/>
        <dsp:cNvSpPr/>
      </dsp:nvSpPr>
      <dsp:spPr>
        <a:xfrm>
          <a:off x="512712" y="57543"/>
          <a:ext cx="10254247" cy="9030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946" tIns="0" rIns="28494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- งานระบบเงินเดือนฯ เวียนแจ้งให้ทุกหน่วยงานดำเนินการ พร้อมทั้งอำนวยความสะดวกให้แก่หน่วยงานโดยจัดทำโปรแกรมคำนวณการเลื่อนเงินเดือนแบบง่าย</a:t>
          </a:r>
          <a:endParaRPr lang="th-TH" sz="2400" kern="1200" dirty="0"/>
        </a:p>
      </dsp:txBody>
      <dsp:txXfrm>
        <a:off x="556795" y="101626"/>
        <a:ext cx="10166081" cy="814871"/>
      </dsp:txXfrm>
    </dsp:sp>
    <dsp:sp modelId="{75DAEB49-8816-43F5-9BD5-BE7BFF0DF403}">
      <dsp:nvSpPr>
        <dsp:cNvPr id="0" name=""/>
        <dsp:cNvSpPr/>
      </dsp:nvSpPr>
      <dsp:spPr>
        <a:xfrm>
          <a:off x="0" y="1483176"/>
          <a:ext cx="1076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EE98EC-0ECF-46F6-80D3-A6116BA71FFB}">
      <dsp:nvSpPr>
        <dsp:cNvPr id="0" name=""/>
        <dsp:cNvSpPr/>
      </dsp:nvSpPr>
      <dsp:spPr>
        <a:xfrm>
          <a:off x="512712" y="1293220"/>
          <a:ext cx="10254247" cy="4999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946" tIns="0" rIns="28494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- คณะ/หน่วยงาน ดำเนินการพิจารณาตามหลักเกณฑ์ วิธีการ และเงื่อนไขที่กำหนด และตามกรอบเวลาที่มหาวิทยาลัยกำหนด</a:t>
          </a:r>
          <a:endParaRPr lang="th-TH" sz="2100" kern="1200" dirty="0"/>
        </a:p>
      </dsp:txBody>
      <dsp:txXfrm>
        <a:off x="537116" y="1317624"/>
        <a:ext cx="10205439" cy="451107"/>
      </dsp:txXfrm>
    </dsp:sp>
    <dsp:sp modelId="{5A3D1483-2547-4637-B98F-F4BCB8911CD1}">
      <dsp:nvSpPr>
        <dsp:cNvPr id="0" name=""/>
        <dsp:cNvSpPr/>
      </dsp:nvSpPr>
      <dsp:spPr>
        <a:xfrm>
          <a:off x="0" y="2435736"/>
          <a:ext cx="1076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54E6BE-AE92-4967-9328-5C7076983728}">
      <dsp:nvSpPr>
        <dsp:cNvPr id="0" name=""/>
        <dsp:cNvSpPr/>
      </dsp:nvSpPr>
      <dsp:spPr>
        <a:xfrm>
          <a:off x="512712" y="2125776"/>
          <a:ext cx="1025424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946" tIns="0" rIns="28494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- งานระบบเงินเดือนฯ  จัดประชุมคณะกรรมการฯ เพื่อพิจารณาผลการเลื่อนเงินเดือนประจำปี</a:t>
          </a:r>
          <a:endParaRPr lang="th-TH" sz="2400" kern="1200" dirty="0"/>
        </a:p>
      </dsp:txBody>
      <dsp:txXfrm>
        <a:off x="542974" y="2156038"/>
        <a:ext cx="10193723" cy="559396"/>
      </dsp:txXfrm>
    </dsp:sp>
    <dsp:sp modelId="{45DDC573-4924-46A1-AFB4-F9699A263D27}">
      <dsp:nvSpPr>
        <dsp:cNvPr id="0" name=""/>
        <dsp:cNvSpPr/>
      </dsp:nvSpPr>
      <dsp:spPr>
        <a:xfrm>
          <a:off x="0" y="3388296"/>
          <a:ext cx="1076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2D127C-6101-4935-A744-3CC42157E703}">
      <dsp:nvSpPr>
        <dsp:cNvPr id="0" name=""/>
        <dsp:cNvSpPr/>
      </dsp:nvSpPr>
      <dsp:spPr>
        <a:xfrm>
          <a:off x="512712" y="3078336"/>
          <a:ext cx="1025424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946" tIns="0" rIns="28494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- งานระบบเงินเดือนฯ  ดำเนินการออกคำสั่งเลื่อนเงินเดือนฯ แจ้งกองคลังและทุกหน่วยงาน ดำเนินการเบิก-จ่าย</a:t>
          </a:r>
          <a:endParaRPr lang="th-TH" sz="2400" kern="1200" dirty="0"/>
        </a:p>
      </dsp:txBody>
      <dsp:txXfrm>
        <a:off x="542974" y="3108598"/>
        <a:ext cx="10193723" cy="559396"/>
      </dsp:txXfrm>
    </dsp:sp>
    <dsp:sp modelId="{A758F0B1-E5E0-47F5-B72D-40DB96626B68}">
      <dsp:nvSpPr>
        <dsp:cNvPr id="0" name=""/>
        <dsp:cNvSpPr/>
      </dsp:nvSpPr>
      <dsp:spPr>
        <a:xfrm>
          <a:off x="0" y="4340856"/>
          <a:ext cx="107696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9309D4-E199-449E-BA89-2B4EC89DC890}">
      <dsp:nvSpPr>
        <dsp:cNvPr id="0" name=""/>
        <dsp:cNvSpPr/>
      </dsp:nvSpPr>
      <dsp:spPr>
        <a:xfrm>
          <a:off x="512712" y="4030896"/>
          <a:ext cx="1025424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946" tIns="0" rIns="28494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- ภายในสิ้นเดือนเมษายน และตุลาคม กองคลังดำเนินการจ่ายเงินเดือนใหม่เข้าบัญชีบุคลากรตามคำสั่ง</a:t>
          </a:r>
          <a:endParaRPr lang="th-TH" sz="2400" kern="1200" dirty="0"/>
        </a:p>
      </dsp:txBody>
      <dsp:txXfrm>
        <a:off x="542974" y="4061158"/>
        <a:ext cx="10193723" cy="5593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BA647-3EBB-4FEF-A7D0-7A22C632CCB2}">
      <dsp:nvSpPr>
        <dsp:cNvPr id="0" name=""/>
        <dsp:cNvSpPr/>
      </dsp:nvSpPr>
      <dsp:spPr>
        <a:xfrm rot="10800000">
          <a:off x="297320" y="0"/>
          <a:ext cx="8930354" cy="110603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732" tIns="129540" rIns="241808" bIns="129540" numCol="1" spcCol="1270" anchor="ctr" anchorCtr="0">
          <a:noAutofit/>
        </a:bodyPr>
        <a:lstStyle/>
        <a:p>
          <a:pPr lvl="0" algn="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400" kern="1200" dirty="0" smtClean="0"/>
            <a:t>การเลื่อนเงินเดือนเป็นไปด้วยความรวดเร็ว และคล่องตัว</a:t>
          </a:r>
          <a:endParaRPr lang="th-TH" sz="3400" kern="1200" dirty="0"/>
        </a:p>
      </dsp:txBody>
      <dsp:txXfrm rot="10800000">
        <a:off x="573829" y="0"/>
        <a:ext cx="8653845" cy="1106037"/>
      </dsp:txXfrm>
    </dsp:sp>
    <dsp:sp modelId="{BAFB7E7C-5713-45BF-97BD-BC2FAC59D817}">
      <dsp:nvSpPr>
        <dsp:cNvPr id="0" name=""/>
        <dsp:cNvSpPr/>
      </dsp:nvSpPr>
      <dsp:spPr>
        <a:xfrm>
          <a:off x="1046673" y="2018"/>
          <a:ext cx="1106037" cy="110603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6A819-721B-4C5A-8D74-E55F741D7394}">
      <dsp:nvSpPr>
        <dsp:cNvPr id="0" name=""/>
        <dsp:cNvSpPr/>
      </dsp:nvSpPr>
      <dsp:spPr>
        <a:xfrm rot="10800000">
          <a:off x="339872" y="1438216"/>
          <a:ext cx="8870654" cy="110603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732" tIns="137160" rIns="256032" bIns="137160" numCol="1" spcCol="1270" anchor="ctr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kern="1200" dirty="0" smtClean="0"/>
            <a:t>เกิดความผิดพลาดในกระบวนการทำงานน้อยลง</a:t>
          </a:r>
          <a:endParaRPr lang="th-TH" sz="3600" kern="1200" dirty="0"/>
        </a:p>
      </dsp:txBody>
      <dsp:txXfrm rot="10800000">
        <a:off x="616381" y="1438216"/>
        <a:ext cx="8594145" cy="1106037"/>
      </dsp:txXfrm>
    </dsp:sp>
    <dsp:sp modelId="{2F38818F-FC72-4C18-B52B-40F46927F22B}">
      <dsp:nvSpPr>
        <dsp:cNvPr id="0" name=""/>
        <dsp:cNvSpPr/>
      </dsp:nvSpPr>
      <dsp:spPr>
        <a:xfrm>
          <a:off x="1046673" y="1438216"/>
          <a:ext cx="1106037" cy="110603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7ED1EA-7680-4C81-B673-87F976B88FF0}">
      <dsp:nvSpPr>
        <dsp:cNvPr id="0" name=""/>
        <dsp:cNvSpPr/>
      </dsp:nvSpPr>
      <dsp:spPr>
        <a:xfrm rot="10800000">
          <a:off x="324947" y="2874413"/>
          <a:ext cx="8900504" cy="110603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732" tIns="137160" rIns="256032" bIns="137160" numCol="1" spcCol="1270" anchor="ctr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kern="1200" dirty="0" smtClean="0"/>
            <a:t>การเบิก-จ่ายเงินเลื่อนขั้นฯ ทันตามกำหนดเวลาทุกครั้ง </a:t>
          </a:r>
          <a:endParaRPr lang="th-TH" sz="3600" kern="1200" dirty="0"/>
        </a:p>
      </dsp:txBody>
      <dsp:txXfrm rot="10800000">
        <a:off x="601456" y="2874413"/>
        <a:ext cx="8623995" cy="1106037"/>
      </dsp:txXfrm>
    </dsp:sp>
    <dsp:sp modelId="{47EC056A-F1E5-495B-89FE-D27258E8AE91}">
      <dsp:nvSpPr>
        <dsp:cNvPr id="0" name=""/>
        <dsp:cNvSpPr/>
      </dsp:nvSpPr>
      <dsp:spPr>
        <a:xfrm>
          <a:off x="1046673" y="2874413"/>
          <a:ext cx="1106037" cy="110603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558B36-C22F-4014-B11E-D3EE875056C7}">
      <dsp:nvSpPr>
        <dsp:cNvPr id="0" name=""/>
        <dsp:cNvSpPr/>
      </dsp:nvSpPr>
      <dsp:spPr>
        <a:xfrm rot="10800000">
          <a:off x="339999" y="4310611"/>
          <a:ext cx="8870400" cy="110603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7732" tIns="114300" rIns="213360" bIns="114300" numCol="1" spcCol="1270" anchor="ctr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kern="1200" smtClean="0"/>
            <a:t>บุคลากร/หน่วยงาน พึงพอใจต่อการพัฒนาระบบเลื่อนเงินเดือน</a:t>
          </a:r>
          <a:endParaRPr lang="th-TH" sz="3000" kern="1200" dirty="0"/>
        </a:p>
      </dsp:txBody>
      <dsp:txXfrm rot="10800000">
        <a:off x="616508" y="4310611"/>
        <a:ext cx="8593891" cy="1106037"/>
      </dsp:txXfrm>
    </dsp:sp>
    <dsp:sp modelId="{337B80C0-56AA-4623-AFAE-F23842400B7B}">
      <dsp:nvSpPr>
        <dsp:cNvPr id="0" name=""/>
        <dsp:cNvSpPr/>
      </dsp:nvSpPr>
      <dsp:spPr>
        <a:xfrm>
          <a:off x="1046673" y="4310611"/>
          <a:ext cx="1106037" cy="1106037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4AED6D-A734-49BC-B6B6-0D8CE1FEE5A7}">
      <dsp:nvSpPr>
        <dsp:cNvPr id="0" name=""/>
        <dsp:cNvSpPr/>
      </dsp:nvSpPr>
      <dsp:spPr>
        <a:xfrm>
          <a:off x="509984" y="1963"/>
          <a:ext cx="1974453" cy="19744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kern="1200" dirty="0" smtClean="0"/>
            <a:t>ความร่วมมือจากคณะ/หน่วยงาน  ที่เกี่ยวข้อง</a:t>
          </a:r>
          <a:endParaRPr lang="th-TH" sz="1900" kern="1200" dirty="0"/>
        </a:p>
      </dsp:txBody>
      <dsp:txXfrm>
        <a:off x="799136" y="291115"/>
        <a:ext cx="1396149" cy="1396149"/>
      </dsp:txXfrm>
    </dsp:sp>
    <dsp:sp modelId="{E9D0055E-5872-4EEC-9F69-59B3C52BF866}">
      <dsp:nvSpPr>
        <dsp:cNvPr id="0" name=""/>
        <dsp:cNvSpPr/>
      </dsp:nvSpPr>
      <dsp:spPr>
        <a:xfrm>
          <a:off x="924619" y="2136742"/>
          <a:ext cx="1145182" cy="1145182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kern="1200"/>
        </a:p>
      </dsp:txBody>
      <dsp:txXfrm>
        <a:off x="1076413" y="2574660"/>
        <a:ext cx="841594" cy="269346"/>
      </dsp:txXfrm>
    </dsp:sp>
    <dsp:sp modelId="{4EC5BCB6-3CFC-4166-8B9E-C3F4FA692CC1}">
      <dsp:nvSpPr>
        <dsp:cNvPr id="0" name=""/>
        <dsp:cNvSpPr/>
      </dsp:nvSpPr>
      <dsp:spPr>
        <a:xfrm>
          <a:off x="509984" y="3442250"/>
          <a:ext cx="1974453" cy="19744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kern="1200" dirty="0" err="1" smtClean="0"/>
            <a:t>กบค</a:t>
          </a:r>
          <a:r>
            <a:rPr lang="th-TH" sz="1900" kern="1200" dirty="0" smtClean="0"/>
            <a:t>.+บุคลากร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kern="1200" dirty="0" smtClean="0"/>
            <a:t>ให้การสนับสนุนด้านนโยบายและข้อมูล</a:t>
          </a:r>
          <a:br>
            <a:rPr lang="th-TH" sz="1900" kern="1200" dirty="0" smtClean="0"/>
          </a:br>
          <a:endParaRPr lang="th-TH" sz="1900" kern="1200" dirty="0"/>
        </a:p>
      </dsp:txBody>
      <dsp:txXfrm>
        <a:off x="799136" y="3731402"/>
        <a:ext cx="1396149" cy="1396149"/>
      </dsp:txXfrm>
    </dsp:sp>
    <dsp:sp modelId="{2AA145C1-BD1C-4B7E-9213-FCD04897CD73}">
      <dsp:nvSpPr>
        <dsp:cNvPr id="0" name=""/>
        <dsp:cNvSpPr/>
      </dsp:nvSpPr>
      <dsp:spPr>
        <a:xfrm>
          <a:off x="2780605" y="2342085"/>
          <a:ext cx="627876" cy="7344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kern="1200"/>
        </a:p>
      </dsp:txBody>
      <dsp:txXfrm>
        <a:off x="2780605" y="2488984"/>
        <a:ext cx="439513" cy="440698"/>
      </dsp:txXfrm>
    </dsp:sp>
    <dsp:sp modelId="{B7AA165B-03A1-4211-B68F-20D9E61819AA}">
      <dsp:nvSpPr>
        <dsp:cNvPr id="0" name=""/>
        <dsp:cNvSpPr/>
      </dsp:nvSpPr>
      <dsp:spPr>
        <a:xfrm>
          <a:off x="3669109" y="734880"/>
          <a:ext cx="3948906" cy="39489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kern="1200" dirty="0" smtClean="0"/>
            <a:t>ระบบการ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kern="1200" dirty="0" smtClean="0"/>
            <a:t>เลื่อนเงินเดือน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kern="1200" dirty="0" smtClean="0"/>
            <a:t>ที่มีประสิทธิภาพ</a:t>
          </a:r>
          <a:endParaRPr lang="th-TH" sz="4400" kern="1200" dirty="0"/>
        </a:p>
      </dsp:txBody>
      <dsp:txXfrm>
        <a:off x="4247413" y="1313184"/>
        <a:ext cx="2792298" cy="27922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F13F6-0306-4880-AEB6-512955379049}" type="datetimeFigureOut">
              <a:rPr lang="th-TH" smtClean="0"/>
              <a:t>19/09/56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19514-DDDC-487C-B423-CD3C6D4312F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78669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3FCBF-CCA7-405E-9180-DD13951251B2}" type="datetimeFigureOut">
              <a:rPr lang="th-TH" smtClean="0"/>
              <a:t>19/09/56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FFE59B-997B-4470-9DF8-8DF5B6A5019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50002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FE59B-997B-4470-9DF8-8DF5B6A50198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4130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FE59B-997B-4470-9DF8-8DF5B6A50198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5776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FE59B-997B-4470-9DF8-8DF5B6A50198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4716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FE59B-997B-4470-9DF8-8DF5B6A50198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769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FE59B-997B-4470-9DF8-8DF5B6A50198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3606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FFE59B-997B-4470-9DF8-8DF5B6A50198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8311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130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284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826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3409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22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854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962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70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46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205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05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938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62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5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0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99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380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610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8300" y="1046785"/>
            <a:ext cx="11391900" cy="3445205"/>
          </a:xfrm>
        </p:spPr>
        <p:txBody>
          <a:bodyPr>
            <a:noAutofit/>
          </a:bodyPr>
          <a:lstStyle/>
          <a:p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0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>การ</a:t>
            </a:r>
            <a:r>
              <a:rPr lang="th-TH" sz="60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>พัฒนาระบบการเลื่อนเงินเดือน</a:t>
            </a:r>
            <a:br>
              <a:rPr lang="th-TH" sz="60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0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>ข้าราชการ และพนักงานมหาวิทยาลัย</a:t>
            </a:r>
            <a:br>
              <a:rPr lang="th-TH" sz="60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endParaRPr lang="th-TH" sz="6000" b="1" dirty="0">
              <a:latin typeface="iannnnnVCD 2007 Light" panose="02000000000000000000" pitchFamily="2" charset="0"/>
              <a:cs typeface="iannnnnVCD 2007 Light" panose="020000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8212" y="3577590"/>
            <a:ext cx="8328978" cy="3293110"/>
          </a:xfrm>
        </p:spPr>
        <p:txBody>
          <a:bodyPr>
            <a:noAutofit/>
          </a:bodyPr>
          <a:lstStyle/>
          <a:p>
            <a:pPr algn="r"/>
            <a:r>
              <a:rPr lang="th-TH" sz="3000" b="1" dirty="0" smtClean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..นำเสนอโดย..</a:t>
            </a:r>
            <a:r>
              <a:rPr lang="th-TH" sz="30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30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30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งานระบบเงินเดือนและ</a:t>
            </a:r>
            <a:r>
              <a:rPr lang="th-TH" sz="3000" b="1" dirty="0" smtClean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ค่าตอบแทน  กอง</a:t>
            </a:r>
            <a:r>
              <a:rPr lang="th-TH" sz="30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การบริหารงานบุคคล</a:t>
            </a:r>
            <a:br>
              <a:rPr lang="th-TH" sz="30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30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สำนักงานอธิการบดี  มหาวิทยาลัยนเรศวร</a:t>
            </a:r>
          </a:p>
          <a:p>
            <a:pPr algn="r"/>
            <a:endParaRPr lang="th-TH" sz="4000" b="1" dirty="0">
              <a:solidFill>
                <a:srgbClr val="FF0066"/>
              </a:solidFill>
              <a:latin typeface="iannnnnVCD 2007 Light" panose="02000000000000000000" pitchFamily="2" charset="0"/>
              <a:cs typeface="iannnnnVCD 2007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916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0700" y="596900"/>
            <a:ext cx="11087100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ที่มาของการพัฒนางานเรื่องดังกล่าว</a:t>
            </a:r>
            <a:endParaRPr lang="th-TH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0700" y="1828800"/>
            <a:ext cx="110871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มีการปรับเปลี่ยนระบบบริหารงานบุคคลของข้าราชการ และพนักงานมหาวิทยาลัย 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      จึงทำให้เกิดความสับสนและไม่เข้าใจเกี่ยวกับระบบการเลื่อนเงินเดือน</a:t>
            </a:r>
          </a:p>
          <a:p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2.     คณะ/หน่วยงาน เกิดความไม่เข้าใจระบบการเลื่อนเงินเดือนตามที่ </a:t>
            </a:r>
            <a:r>
              <a:rPr lang="th-TH" sz="3600" b="1" dirty="0" err="1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ก.พ.อ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. กำหนด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      จึงทำให้การดำเนินการของเจ้าหน้าที่ในเรื่องดังกล่าวไม่ถูกต้อง</a:t>
            </a:r>
          </a:p>
          <a:p>
            <a:pPr marL="742950" indent="-742950">
              <a:buAutoNum type="arabicPeriod" startAt="3"/>
            </a:pP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เพื่อสร้างความเข้าใจเกี่ยวกับระบบการเลื่อนเงินเดือนให้ง่ายยิ่งขึ้น และอำนวย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	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  ความสะดวกให้แก่คณะ/หน่วยงาน งานระบบเงินเดือนฯ จึงได้ดำเนินการพัฒนา</a:t>
            </a:r>
          </a:p>
          <a:p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 </a:t>
            </a:r>
            <a:r>
              <a:rPr lang="th-TH" sz="3600" b="1" dirty="0" smtClean="0"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      ระบบการเลื่อนเงินเดือนให้เกิดความคล่องตัวมากขึ้น</a:t>
            </a:r>
          </a:p>
          <a:p>
            <a:endParaRPr lang="th-TH" sz="3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257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0700" y="596900"/>
            <a:ext cx="11087100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กระบวนการเลื่อนเงินเดือน</a:t>
            </a:r>
            <a:endParaRPr lang="th-TH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67593518"/>
              </p:ext>
            </p:extLst>
          </p:nvPr>
        </p:nvGraphicFramePr>
        <p:xfrm>
          <a:off x="838200" y="1651000"/>
          <a:ext cx="10769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3233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58800" y="254000"/>
            <a:ext cx="11087100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ผลลัพธ์ของการพัฒนาระบบการเลื่อนเงินเดือน</a:t>
            </a:r>
            <a:endParaRPr lang="th-TH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59608745"/>
              </p:ext>
            </p:extLst>
          </p:nvPr>
        </p:nvGraphicFramePr>
        <p:xfrm>
          <a:off x="1320800" y="1256274"/>
          <a:ext cx="95504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2821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20700" y="241300"/>
            <a:ext cx="11087100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ปัจจัยที่นำไปสู่ความสำเร็จของการพัฒนางาน</a:t>
            </a:r>
            <a:endParaRPr lang="th-TH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28215060"/>
              </p:ext>
            </p:extLst>
          </p:nvPr>
        </p:nvGraphicFramePr>
        <p:xfrm>
          <a:off x="1981200" y="12784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1657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8300" y="1046785"/>
            <a:ext cx="11391900" cy="2699715"/>
          </a:xfrm>
        </p:spPr>
        <p:txBody>
          <a:bodyPr>
            <a:noAutofit/>
          </a:bodyPr>
          <a:lstStyle/>
          <a:p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>ขอขอบคุณทุกท่าน</a:t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  <a:t>ที่สละเวลารับฟังและร่วมแบ่งปันค่ะ</a:t>
            </a:r>
            <a:br>
              <a:rPr lang="th-TH" sz="6600" b="1" dirty="0" smtClean="0"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endParaRPr lang="th-TH" sz="6600" b="1" dirty="0">
              <a:latin typeface="iannnnnVCD 2007 Light" panose="02000000000000000000" pitchFamily="2" charset="0"/>
              <a:cs typeface="iannnnnVCD 2007 Light" panose="020000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3600" y="4775200"/>
            <a:ext cx="7494588" cy="2641600"/>
          </a:xfrm>
        </p:spPr>
        <p:txBody>
          <a:bodyPr>
            <a:noAutofit/>
          </a:bodyPr>
          <a:lstStyle/>
          <a:p>
            <a:pPr algn="r"/>
            <a:r>
              <a:rPr lang="th-TH" sz="48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48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r>
              <a:rPr lang="en-US" sz="4800" b="1" dirty="0" smtClean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..Present By</a:t>
            </a:r>
            <a:r>
              <a:rPr lang="th-TH" sz="4800" b="1" dirty="0" smtClean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 งาน</a:t>
            </a:r>
            <a:r>
              <a:rPr lang="th-TH" sz="48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ระบบเงินเดือนและ</a:t>
            </a:r>
            <a:r>
              <a:rPr lang="th-TH" sz="4800" b="1" dirty="0" smtClean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>ค่าตอบแทน..</a:t>
            </a:r>
            <a:r>
              <a:rPr lang="th-TH" sz="48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  <a:t/>
            </a:r>
            <a:br>
              <a:rPr lang="th-TH" sz="4800" b="1" dirty="0">
                <a:solidFill>
                  <a:srgbClr val="FF0066"/>
                </a:solidFill>
                <a:latin typeface="iannnnnVCD 2007 Light" panose="02000000000000000000" pitchFamily="2" charset="0"/>
                <a:cs typeface="iannnnnVCD 2007 Light" panose="02000000000000000000" pitchFamily="2" charset="0"/>
              </a:rPr>
            </a:br>
            <a:endParaRPr lang="th-TH" sz="4800" b="1" dirty="0">
              <a:solidFill>
                <a:srgbClr val="FF0066"/>
              </a:solidFill>
              <a:latin typeface="iannnnnVCD 2007 Light" panose="02000000000000000000" pitchFamily="2" charset="0"/>
              <a:cs typeface="iannnnnVCD 2007 Light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237" y="5092701"/>
            <a:ext cx="2534570" cy="165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55083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TC104033925[[fn=Droplet]]</Template>
  <TotalTime>276</TotalTime>
  <Words>271</Words>
  <Application>Microsoft Office PowerPoint</Application>
  <PresentationFormat>Custom</PresentationFormat>
  <Paragraphs>36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Droplet</vt:lpstr>
      <vt:lpstr>          การพัฒนาระบบการเลื่อนเงินเดือน ข้าราชการ และพนักงานมหาวิทยาลัย </vt:lpstr>
      <vt:lpstr>PowerPoint Presentation</vt:lpstr>
      <vt:lpstr>PowerPoint Presentation</vt:lpstr>
      <vt:lpstr>PowerPoint Presentation</vt:lpstr>
      <vt:lpstr>PowerPoint Presentation</vt:lpstr>
      <vt:lpstr>     ขอขอบคุณทุกท่าน ที่สละเวลารับฟังและร่วมแบ่งปันค่ะ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หลักเกณฑ์ วิธีการ และเงื่อนไขการเลื่อนเงินเดือน ข้าราชการ และพนักงานมหาวิทยาลัย </dc:title>
  <dc:creator>nuy</dc:creator>
  <cp:lastModifiedBy>CITCOM01</cp:lastModifiedBy>
  <cp:revision>22</cp:revision>
  <cp:lastPrinted>2013-09-19T08:01:17Z</cp:lastPrinted>
  <dcterms:created xsi:type="dcterms:W3CDTF">2013-07-19T07:59:35Z</dcterms:created>
  <dcterms:modified xsi:type="dcterms:W3CDTF">2013-09-19T08:01:53Z</dcterms:modified>
</cp:coreProperties>
</file>