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4671E-1472-42DD-9EB6-6611730624E8}" type="datetimeFigureOut">
              <a:rPr lang="th-TH" smtClean="0"/>
              <a:t>09/07/56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6DCC62-0149-4CA1-A302-B3D845DAA0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4465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30400" y="2723400"/>
            <a:ext cx="9269413" cy="954681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บันทึก</a:t>
            </a:r>
            <a:r>
              <a:rPr lang="th-TH" sz="4000" b="1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ข้อมูลผ่านระบบฐานข้อมูลบุคลากร</a:t>
            </a:r>
            <a:endParaRPr lang="th-TH" sz="4000" b="1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8213" y="3913779"/>
            <a:ext cx="8915399" cy="2372721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วันที่ 9 กรกฎาคม 2556</a:t>
            </a:r>
          </a:p>
          <a:p>
            <a:pPr algn="ctr"/>
            <a:r>
              <a:rPr lang="th-TH" sz="4000" b="1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ณ ห้องประชุมนเรศวร2</a:t>
            </a:r>
            <a:endParaRPr lang="th-TH" sz="4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918" y="197854"/>
            <a:ext cx="2363206" cy="23809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10700" y="6148169"/>
            <a:ext cx="2767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งานทะเบียนประวัติและสารสนเทศ</a:t>
            </a:r>
          </a:p>
          <a:p>
            <a:r>
              <a:rPr lang="th-TH" sz="20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	</a:t>
            </a:r>
            <a:r>
              <a:rPr lang="th-TH" sz="20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กองการบริหารงานบุคคล</a:t>
            </a:r>
            <a:endParaRPr lang="th-TH" sz="20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280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2745325" y="1651000"/>
            <a:ext cx="8265575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th-TH" sz="16600" b="1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ขอบคุณครับ</a:t>
            </a: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sp>
        <p:nvSpPr>
          <p:cNvPr id="8" name="AutoShape 4" descr="data:image/jpeg;base64,/9j/4AAQSkZJRgABAQAAAQABAAD/2wCEAAkGBhASEBANDxQQDxQVEBAQFRQQEA4QERAQFxQVFhUQFBQXGyYfFxkjGRQWHy8hIycpMCwtFR8xNTAqNScrLCkBCQoKDgwOGg8PGiwgHiQqKSksKSwsLCwpLCwsKSksKSwsKiwpKSwsLCwsLCwsLCwsLCwpKSkpLCwsLCwsLCwpKf/AABEIAOEA4QMBIgACEQEDEQH/xAAcAAEAAgMBAQEAAAAAAAAAAAAAAQUEBgcDAgj/xABHEAACAgECAwUFBAYFCgcAAAABAgADBAURBhIhEzFBUWEHIjJxgRRSkaEzQmKCscEVI3KSohYkNFNjc3Sy0eE1NkNEdbPC/8QAGgEBAAMBAQEAAAAAAAAAAAAAAAIDBAEFBv/EACYRAQACAgICAgICAwEAAAAAAAABAgMREiEEMRNBImFCcTIzUQX/2gAMAwEAAhEDEQA/AO4xEQEREBERAREGAmNm51dVbXWutaKOZmchVUepM89W1WrHqsyb2FdaKWZj4DyHmT3ATll912p2DKyw1eODvj4pJA28LrgPiY9OncJVkyRjjci31LjvKy9000fZ6fHKuXd3H+xqP/MZU08N1c/b3mzLt/1mSxtbf0B6L9BLhE8B08Np6rVPLyeRe/6hxjrVPsJMnspPZzO6xuSQa/Pr85ldnBrgUWbwvh27myipifEIFb8V2mHj6Dk4vvaZlXY+3XsbGN2OfTlbumzmufJqltct6+pGPpntUellp1en7OSdhkVbvjv6kdSv5zoeLlpYi2VsrqwDKykMrDzBHfOd5eEliNXYqurdCrDcGa1h5mTotnbY/PkYLHe2gnc0n76Hw+f4+c34fJi86t1KO3b4mBoutU5VKZWO4srcbgjvB8VYeDDuImfNqRESIExIkwEREBEiIExEQEREBERASGkyj4z4g+xYV+UOrKvLWPvXMeVB/eIPyBgaTxdqP27P+xg742IQ1o8Lco77IfMKPDzmWiyp4d0w0UqjHmdibLGPe1rHdj+PT6S8qWeJnyc7fofVdc9gslRPraVadiEbRtJEhjtJcXeJtG08WyRPE5w844mmWRPkiYv29Z8PqS+c7wlyY0yXWY9tQIIIBBGxBG4I8iJC5ymfZsBlc1mEJaxomoHRs4bk/YMlgGB6jHt8GHp/EH0naK3BAI6g9dx3Eec5brmlLk0WY7frL0P3XHVW+hlz7IeIHvwji3k9viWHHffvKD9Gx+gK/uz1vGy866n3BEt7iImtIiIgTIiICIiBMREBERAREQE5z7UsjtMjTtP8GubKsHmlI90H94zos5TxFabNdv37qcKpF9OduZpTmtxpMjOrEy6pj1CZVYniuy9lE9VqMUV7yyox5OFlYV9lfKCxmuanrIHQGeHtK4ienJxcSs8qmq2+zb9YfAi/Lfc/Sc/yNdJJ6zXjwbjcpTMbbbfrfrKy3XiPHaa0+r+f5meFGU1rbVrZcfKmt7T/AIRNHxRCLYr+JuVSzHYDvM+RxDuSoPVdt+8bbjcfkZ7aH7N8rIZbc1Tj0qQwqbY3W7d3OB8C/n/GWvFvs/tdvteEB2nKFsqJCi1R3FT3BgOnWQmce+Lmpli4er7+MtKdU38Zz2/MNJ5bw+Ow71tRkYf9R6iZ+PrQOxBB9QQYnBBxh0PHzwehnhoF/wBl1yph0rzaWpby7dBup+fQf3jNRTXdtjvIq4ha1De5HaYWfj2BgNualzsOny6fSRx4ppfl9K5rp+ixG0itgQCO4gH6GfU3iIiTAiJMQIiTEBERAREQERECDOT5531rUj37V4i/4Cdp1gzk+qLy65nr19+jFsHyAKn85n8n/XItKxMyoTFqmfjpvPIhOIWGJVLFFmPjV7CZYlkL4ca9ueG1eViZvXkaizHZvBXVi6g/MMfwmi6BpV2bk1YeNtzP7zORutVQ+Kw/yHidp+k9X0ajKqbHyUW2tu9W8/Ag+BHnKXgv2e42mte9BdzaV62FSUrXfatSB1G539dh5TdjzRFNfaqa9sDTvY3pdfZGyt8h0JJa2xiLWO3xoOmw8B/GblRgV1qErRa1A2ARVUbfICVGZxei3viUU5GZZWA1ooROWrfqAzOwHMfIdZZaLrdOVWbaS3Rijo6lLKrB312IeqtIzFrezen3ZiCeLYUstoKyucaXJTX6VW4AsRHA6gOisAfqJq/EPsowsgM9Q+yXdSLKRsCf26/hb8pvxSebCQ3anqUo1L8z8QaJlYNwxstQN9zXam5quUeKnwPoesaDjFsLV8o78o+zVg+BYWA/w2/Gdr9oXB/9I4oxwwqdLFsRyCQCNwQduvUGajxPw5Xg6Oun1HmNmRQhY9Dba7gs35fQCaq54tER9ufH7mfTsWmHemo/7Ks/4RMmeOJXyoieSKv4ACes2M6YiICIiAiIgIiICIiAiIgQTONcYZ9l2t82mJ9revF7C8c3LVW/OSA1nduPLz6TqnEeYasTJvXfmTHusG3mqMROS8JZZxdKx3oCtkZeQK1Z+43WORzv5hQpO0ozTqv9p0rynSzqXWK9nsxca5fFaMjawD059gTNl4f1CvIViq2Vsp5XrtRq7K279mU/xHQzzw+Hrl9983LsfoSSaRVv93suXbl/P1mw1rPMtNfpfFNPStZ9wJMOgn0DPmSDJRKMvpKwCSAAT3kAbn5+cqsTRmqzr8pCBVfTXzr4/aKyQH29UPf+zK3O45RMi3Eopty7KU57RU9KlB38qq7AuwHXZZfaPqteTTXk0nmSxeZSRsfIgjwIPSa67iNyrlnSDG8Ezs26HlfaFVnY7AAsSe4ADcn8Jq/+W3MpuqxM62nr/WrUihlHe6Vswdl9QOs2pjPFzKLTCcK3D1SrIqTIoYOjjdSNx6EEHuIPTaarxNR9oztKwu/fKbJb0rpXfr9SBNnqwaqENdKLUvMz8qdBzMd2P1MqeDcbt8/M1Fuq1AYFPl7uz3uP3yF/dMYK8sm4W5J44/7b2JMgSZ6bEREQERECN4kxARBiAiIgIiIHhl44sR6m6q6sh/ssCD+RnE9N0m18O7S1IXLwMs2VBjtvyuWrb5MCRvO5GadxfwXZbcupYLLVloOUhv0WTV/q7PI9Oh/7bVZaTaOk8duM9tZ4a4rus1G2vMryMfmqrSlHWzslsA3tG490kk7hj4CdARpoycdGm1cXNxsmjI23CInbLYB+tWy9Ss2nSNQa2vtGrejcnZbCvPy+DMB8JPlPMy1mJ3rTZXUx1O1upkzyRoZ5DaHHt6c0c0wLcieJzDJLYwzLgfEWsXV6hlDflK5j2g7LzLYrdGDbbjp079jO1+y5WGl4xYbcxtcD9lrGI/KapxH7L68vLOYlvY85BtUpzbnoCyHfoSB4zo2BUlVVdFY5URFRR5KBsJqvliaxEM/xWrPax3kc08O2k9tKebvCWme1Ti5sPHrqrdqrL35edBu9VQ253Qfe67D5zw4D1VmyczHS+3Lxlqxb6XvbntXtU5mrZu/f0PdK32s8JZWbbiviqLAqWI27qvKSQQ3Xwmw8DcKDT8XsmIe1yHtYb8u4Gyov7Kj+csmaxj19y5FZ5MjirUzRjXXL1YLsg87GPKg/vES/4Z0cYuJRjDvRBzH71h96xz6lyx+s1DikB7MGg9RZqGKCPNVbnI/wzogl3i1/DbnkT+UQkRETWzkREBERAREQEREBERAREQEgiTEDTfaPwzZkVVZmKNsrFbtavDtE73pPzA/L1mPwxr1eVQl9e436Mp763HxIfUGbyROb8SaBfg5NmqYKG2iz3srGT4t/G+oefmJnz4udeva7Dk4T36bdW0+mlRo2t05FS3UsHU/QqfusPA+hlojzypiazqWz9w8baJjPjmWe4jkEntKMkwwKKjMtUnstYnoBCFsm2ucUa3Zh1jI7NbawVD/1nJaOYhR2alSHPXfbcd0te03APUbgHY9438DMu2hW25gG2IYbgHYjuI38Z8WVzu+tOVt32qcjIIivLO3WemTjym1rVFxqmtYFj0VEHxW2MdlrX1JnYjl01/jx3L5wlORrNCj4MSh8h+nTtbd66x8+XmM6KJrPA3D749DWX7HJvft7yOuzHotQPki7L895s09XHThWIePktytMkREmgREQEREBERAREQEREBERAREQE+Ss+ogaPrnATpa2dpbLj3N1spbf7Nk/MD4G9RK7C4xCuMbOrfBv7uW79HZ612dzCdJlFxi+GuLZZnoltQ2HKyB2ZydlRB38xJ2G0pyYa5PaymW1PTwqygdtvHu8ZkLfOZ4nCmp1s1uFviBiCmNdkC6tE8FsDAkN8jsJcNqGs443yMFMhfFsO4E/3G6zHfxLx67aYzUt7WXEtmat+NkUV9tTQzWWV12lb7SysvuqRswUHfl36nbylppHFOLkdKrBz/rVP/V3IfENW3XeaePatio3Z315eO+2/LZQdz8tj1lfqvtC0W8jtarLm7lPYctgPo3MGH0kPjt6mpuv1LqhulCnFKtm24HL1SlLedWDDqdijj9Rv5Tl3+V+E7LTi06pcW3C1/a7EU9+/wCsSB06+m89uHc3MvfsqEq0rHNgS25Kza6My71tY7HfZugD93vDrJRgmUedYl0TXeJaMdd7n2J+FAOaxz91EHUmOF+Gbr7k1PPXsyvXGxj17AEfpbfO0j8N/OWnDfAeLintveybztzZF57Swn9nfoo+U2YCa8WCKd/arJmm3UdQgCfURNCkiIgIiICIiAiIgIiICIiAiIgIiICIiAmgcUXfadVxsLvqxazm2jwNp92lT8u/6zeMzJWtHtc7Kis7HyUDcn8BOU6PrXZ12avep/z7LXc7/oMYEpTv6bD8xJVjY6Hp9PMSxlNn6lbiapVVaxfFzd0Tn69hlqBsinwVht085d6fmAbLPPirh1c7Gajm7NuZbKrANzVcp3Vx/D6zttjF1/hCrKUBwQVPNXYh5bKn+8rfy7j5TTf6FzF1QVW34tTf0a5OTXjIbGqS3Y2EN0Swg9W6jpNyq0fVCBz51SbbfosNTv6kux6zUuNOGGrvxMzLyL8qt2OHf1ShVrs61rtUB7hsA3BPWQtPREbnSl4W4KRsTLzKC4stN9eI9jdTj/DzHwHP7w38Ax2nlhcG12vqdNfMWpxKqg4Zw1uVymxy3X3lPReU9Ntp0G6+umnry011J6KiIv8AKUHs6tLC/McEHJyHtXcbf1Q91D+AnmzknuWv49dHCmvNhJi22Fjp+XXWUYksMDJI2ahie6osDtv3d3hOnqZyxcE0tnYddb5mn9RkIvWzGssJfahd/f5AQxA2I3HiJfezDXe1ofCscW2YrdkHB37XHP6G0ehXp9BPQrO42yzGm7RESThERAREQEREBERAREiBMSIgTEiTAREQEREDVvaNnImBej7ntQMdVVipZ7DyqNx+PyErsbQ6bKRhOoNXZirl9AABt5HpvvPf2i6fvXVnMHtXFftjSpRRYfhDlm+7vuB4zy0DVKr0XJoYOp7x3MjeKOPAiXY9aRlSVZtulsuFnlmo7sbLIJHL4U3fdYdOs3HT9bHTc7g9xHUEeBBmVl11ZFTU2qrqw2ZWAII9RNHfgXMxSf6PtR6T1FGTzkV+ldg6gehiP+WddGXPQjfeVWurTk0W4t3WuxCpO+23iGB8CCNwfSarTpWrv7rvjYq+JrV77Ppz7KPwlXxTwzVWMQW2X5dtudjV/wCcWs6cnMWsHZDZAOVdu6c4wK3C7bL1CvTsx1ycbHr5mOOeanIdNuRrnXxO/VN+hEtL+Jbvtt+Fi17PsUpV15RTykA5DnbY18rAgDxXadB0vDqWoIipWo7lRVRR9BKbiPhNMjkKu1F1ZLVXJ8VbeW36ynxBlU4aetJxktC54Z06rHoTHrJYjdndurW2sd3tb1LdfwmuNUtXEVQoCr2unubwoAXo55H2HjvMDR+I9QF1+D9lXJvo5Az1XJXSwdd0dg/vLuO8DebNwpwy9LW5mWwuy7yDY4+CtB8NFfko6fPadmIj0i2aIicCIiAiIgIiICIiAiIgN5EmIESYiAiIgIiIGhe2XLZNO5FO3aZNCH5Buf8A/M5BgZt1FpyMaxqbD8W3vJZ6Oh6NOye2DTjbpV5UEtU1d42H3W6/kTOLUuCAfMAz1PBrW9ZraGLybTSYtDftL9p/cMulkPjZjntE38zWfeX6bzasHjXEs25Min5O3Zt+D7GceWWmBcW6EKfmAf4zRk8GI7rLHj/9GZnVodcs4gpA3a6gDzN1QH8Zzvj/AIrRcrTrqbEtSq1rHKEOpLEIV3H63KW/GYNuIvKdgi/JEH8pqGs3HqvUbMjL5Ecw6j16zNPiTFZmZa6+VytqIdjb2gYKKCLiwJ2HJVcxJ8APd7+kotX9pN77ph1mrwN14DMB+xUD3/2vwmhahe7WY9fMzb2g7Fie4Humyo1Yrbk2YgdeXrt6HwltfFrFtWnfpTk8q805VjXtufse1FXGbU45rxatz2sd7L0ce6XPmpDDpsOvdOkicn9jeITk5157hVRUB6ks5M6yJ5uesVyTEem7BabY4m3siIlK5AkxEBERAgyTEQIiTEBESICIiAkyJMBERAREQPK+lWVkYBlYFSD3EEbEH6T86cV8NPp2YcU+9TZzWY7eITfrU3qv/SfpCc19svC12RVj5uOpsbGZy6L1ZqmA5io8SNu6X+PknHeJV5KxarlaNLDT/i79pV0ZKsN1IP8AEehHhMmi/YgifSRaLR1L53NjmtuWl9kvsp26zS9ZQ7hR1D2IB+yd9yR6EAy9vz2IlVXpGTlc12MjWV0sAxTl52YjY9mD8RA8vOZfItXHT8mvxIte/KI+nxi4hvydtzy1jY7HbmLd67/KblqOQiUitAF6bBV2AE1TTbQoK17gg+8GBDhvHmB67y00PRb9QyVxKiVA2a63vFNfp+0e4CRm1KV+SZ/a3Vr3466dB9iFbdnn2be62QgVvBitezAHx2PSdOmBouj04tFeLQoStF5QPH1YnxJ7yZnzwr25Wmz1K14xEQjaTESKRERAREQERECNpMiIExEiBO0iIgJMiTAREQEREBPlp9SCIHJ6uG8TMztXtvoR+TLroTYFCoWr3j7hHeTvKrUPZkqnfCtNI3613721/uke8v5zbuHV7PVdYxW/XspzF9Vddifx6fSXGpIB5CY7eRkx5J4y0UxY8ldWhzLTPZu9mRbTk3h0qxvtFi4ysg3YkV1l269QrE7bdNpf+zjEU4GOo6Ah22+btNj9n+MLaMnNb/3V1hH+4QdlWPwBP70132dErS9B/wDRysij91X3H8ZPysl8lYm89njUrS0xWFxqPA+Jc/aX1K7dPeUsjn0LKQT9ZPst06qtdQsoQJW2dYlexJHJUqp0J6nrzSx4n1P7PiX5H3KXcerbe6Px2mdwTpP2bT8Wg/EKg7+Zsf33J+rGR8abTGpnpzLqe17ERNagiIgIiICIiAiRJgRvERAmRJiBG8bxEBvJkSd4CIiAiN4gJBkyDA5dxTrrY2rX51dLWV0YdePkNuFDO7q9aIRvu+zjYHYdDMvN4oqsrtqvW7Cu5XQJdXYSSV910ZFIZeveJ45+nU52pZ3aoTXUMfF91nr7W1R2jM/KRz8vMoG/dL2jhGkAhbMtFI6oMzJ5C33j72+/yInn5bRz7aKRasbZXs9zK7NNxez3HZ1illKlSltfuupB9ZzIatdhvn1JYzZIybbVqTGFuPe72L7iOvvc3K25HhymdB9nGUq476eyiu/GsdbU67uGclcjr1YMD3+YlNw1qeKlbr9oqUjJyO07SxKybjaxY8rHfy2+U0Zp/FHHG5ntX6lxFdZiOMl6SprYWCnBzncgqSQBaAo22233O3fOnaPcXx6LDy7tTUx5Duu5RSeU+ImPWysm+4dCOpBBQr49e4iajkZD6SFupYXYDWJWaC+74zO2wOOx+Jdz8Hh4Svx7/Tl426HE+Vn1NipG8mN4gIiICRJ3iAiIgRvEneICREQEREBERAkSIiAkxEBPl+6IgaBwj8OR/wAblf8APNuqiJ5WX/OWz+ENWwf/ADFZ/wDGJ/8AYs5xxj/4jk/2niJv/goj21+n/QD/ALxplcI/6Rp//HL/AAERK6eyX6YERE1KiTEQIEREBERAGSYiBERED//Z"/>
          <p:cNvSpPr>
            <a:spLocks noChangeAspect="1" noChangeArrowheads="1"/>
          </p:cNvSpPr>
          <p:nvPr/>
        </p:nvSpPr>
        <p:spPr bwMode="auto">
          <a:xfrm>
            <a:off x="2440524" y="-2636300"/>
            <a:ext cx="2182275" cy="218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599" y="3585071"/>
            <a:ext cx="3178175" cy="317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2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การรับผิดชอบในแต่ละงาน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การบริหารตำแหน่งและ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อัตรากำลัง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การคีย์ข้อมูลบุคลากรประเภท พนักงานมหาวิทยาลัย 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(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เงินแผ่นดิน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)</a:t>
            </a: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คุมอัตรากำลัง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บุคลากรประเภท พนักงานมหาวิทยาลัย 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(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เงินแผ่นดิน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)</a:t>
            </a:r>
          </a:p>
          <a:p>
            <a:pPr marL="342900" indent="-342900">
              <a:buAutoNum type="arabicPeriod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ทุนการศึกษาและ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ฝึกอบรม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ประเภท ผู้มีความรู้ ฯ 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, 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ผู้เกษียณอายุราชการ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, 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ลูกจ้างชาวต่างประเทศ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ประวัติการลาศึกษาต่อ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ประวัติการฝึกอบรมดูงาน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ข้อมูลวัน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ลา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บุคลากรประเภท ผู้มีความรู้ ฯ 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, 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ผู้เกษียณอายุราชการ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, 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ลูกจ้างชาวต่างประเทศ</a:t>
            </a: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342900" indent="-342900">
              <a:buAutoNum type="arabicPeriod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ทะเบียนประวัติและ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สารสนเทศ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ประเภท พนักงานมหาวิทยาลัย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 (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เงินรายได้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)</a:t>
            </a: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การเปลี่ยนชื่อ-นามสกุล และประวัติพื้นฐานบุคลากร 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ข้อมูลการดำรงตำแหน่งบริหาร แบบมีวาระ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คุมอัตรากำลังบุคลากรประเภท พนักงานมหาวิทยาลัย 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(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เงินรายได้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)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การเลื่อน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เดือน พนักงานมหาวิทยาลัย 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(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เงินรายได้</a:t>
            </a:r>
            <a:r>
              <a:rPr lang="en-US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1000" y="4322147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02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การรับผิดชอบในแต่ละงาน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งานธุรการ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การตัดโอน และ เปลี่ยนตำแหน่ง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ข้อมูลการดำรงตำแหน่งบริหาร 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แบบไม่มีวาระ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งานระบบเงินเดือนและ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ค่าตอบแทน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ข้อมูลวันลา ของบุคลากรกองการบริหารงานบุคคล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การเลื่อนเงินเดือน 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(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ข้าราชการ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,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 ลูกจ้างประจำ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,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 พนักงานมหาวิทยาลัย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 (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เงินแผ่นดิน</a:t>
            </a:r>
            <a:r>
              <a:rPr lang="en-US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) )</a:t>
            </a: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 startAt="4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งาน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สวัสดิการ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ประเภท พนักงานราชการ ทั้งเงินแผ่นดินและเงินรายได้ และ ลูกจ้างรายวัน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การเลื่อนเงินเดือน</a:t>
            </a:r>
            <a:r>
              <a:rPr lang="th-TH" sz="2400" dirty="0">
                <a:latin typeface="TH Chakra Petch" panose="02000506000000020004" pitchFamily="2" charset="-34"/>
                <a:cs typeface="TH Chakra Petch" panose="02000506000000020004" pitchFamily="2" charset="-34"/>
              </a:rPr>
              <a:t>บุคลากรประเภท พนักงานราชการ ทั้งเงินแผ่นดินและเงิน</a:t>
            </a: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รายได้</a:t>
            </a:r>
          </a:p>
          <a:p>
            <a:pPr marL="914400" lvl="1" indent="-457200">
              <a:buFont typeface="Wingdings" panose="05000000000000000000" pitchFamily="2" charset="2"/>
              <a:buChar char="v"/>
            </a:pPr>
            <a:r>
              <a:rPr lang="th-TH" sz="24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ข้อมูลเครื่องราชอิสริยาภรณ์</a:t>
            </a: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41" y="4419600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7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ปัญหาการคีย์ข้อมูลเข้าระบบ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การคีย์ข้อมูลบุคลากรใหม่เข้าระบบ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การกำหนดกรอบอัตรา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การคีย์ข้อมูลการเปลี่ยนตำแหน่ง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 กม.1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 ตำแหน่งทางบริหาร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200" dirty="0" smtClean="0"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การคีย์ข้อมูลประวัติการศึกษา</a:t>
            </a: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300" y="3214152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2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ปัญหาการคีย์ข้อมูลเข้าระบบ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การคีย์ข้อมูลบุคลากรใหม่เข้าระบบ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ชื่อ – นามสกุล ภาษาอังกฤษ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การเลือกตำแหน่งทางวิชาการ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การเลือกกลุ่มประเภทการลา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ประวัติการศึกษาสูงสุด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คำนำหน้าชื่อ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การเช็คบุคลากรที่มีอยู่เดิม</a:t>
            </a: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9143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ปัญหาการคีย์ข้อมูลเข้าระบบ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การกำหนดกรอบอัตรา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ปัญหาการกำหนดเลข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การเช็คกรอบที่มีอยู่มาใช้งาน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ตำแหน่งที่กำหนดให้กับอัตรา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สังกัดของอัตรา</a:t>
            </a:r>
          </a:p>
          <a:p>
            <a:pPr lvl="1"/>
            <a:endParaRPr lang="th-TH" sz="3200" dirty="0" smtClean="0">
              <a:solidFill>
                <a:srgbClr val="0070C0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852" y="2476500"/>
            <a:ext cx="3176052" cy="317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1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ปัญหาการคีย์ข้อมูลเข้าระบบ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การคีย์ข้อมูลการเปลี่ยนตำแหน่ง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ปัญหาการกำหนดเลข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 กม.1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การเรียงรายการใน กม.1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การพิมพ์รายงาน กม.1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การเลือกประเภทบุคลากร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การเลือกกลุ่มเงินเดือน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วันที่คำสั่ง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กรณีวันถึงของรายการลาศึกษา หาย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 </a:t>
            </a:r>
            <a:r>
              <a:rPr lang="en-US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Active 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รายการต่างๆที่มีผลถึง</a:t>
            </a:r>
            <a:r>
              <a:rPr lang="th-TH" sz="3200" dirty="0" err="1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สถานะการ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ปฏิบัติงาน</a:t>
            </a:r>
          </a:p>
          <a:p>
            <a:pPr lvl="1"/>
            <a:endParaRPr lang="th-TH" sz="3200" dirty="0" smtClean="0">
              <a:solidFill>
                <a:srgbClr val="0070C0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9719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ปัญหาการคีย์ข้อมูลเข้าระบบ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ข้อมูลตำแหน่งทางบริหาร</a:t>
            </a:r>
            <a:endParaRPr lang="th-TH" sz="3200" dirty="0">
              <a:solidFill>
                <a:srgbClr val="0070C0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ปัญหาการกำหนดเลขอัตราตำแหน่งทางบริหาร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 </a:t>
            </a:r>
            <a:r>
              <a:rPr lang="en-US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Active 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เข้าออกของตำแหน่งทางบริหาร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ปัญหาการคีย์ข้อมูลเข้าไปก่อนแล้วลืม </a:t>
            </a:r>
            <a:r>
              <a:rPr lang="en-US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Active</a:t>
            </a:r>
          </a:p>
          <a:p>
            <a:pPr marL="914400" lvl="1" indent="-45720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ข้อมูลตำแหน่งบริหารแบบไม่มีวาระยังหายจำนวนมาก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การคีย์ข้อมูลประวัติการศึกษา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รูปแบบชื่อสถาบันการศึกษา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วุฒิภาษาไทยและภาษาอังกฤษ</a:t>
            </a:r>
          </a:p>
          <a:p>
            <a:pPr marL="971550" lvl="1" indent="-514350">
              <a:buFont typeface="+mj-lt"/>
              <a:buAutoNum type="arabicPeriod"/>
            </a:pP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การตีความวุฒิ</a:t>
            </a:r>
          </a:p>
        </p:txBody>
      </p:sp>
    </p:spTree>
    <p:extLst>
      <p:ext uri="{BB962C8B-B14F-4D97-AF65-F5344CB8AC3E}">
        <p14:creationId xmlns:p14="http://schemas.microsoft.com/office/powerpoint/2010/main" val="52748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9825" y="192310"/>
            <a:ext cx="9789575" cy="88719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h-TH" sz="4800" dirty="0" smtClean="0">
                <a:solidFill>
                  <a:schemeClr val="bg1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สถิติออนไลน์กับฐานข้อมูลบุคลากร</a:t>
            </a:r>
            <a:endParaRPr lang="th-TH" sz="4800" dirty="0">
              <a:solidFill>
                <a:schemeClr val="bg1"/>
              </a:solidFill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1" y="0"/>
            <a:ext cx="1462233" cy="1473200"/>
          </a:xfrm>
        </p:spPr>
      </p:pic>
      <p:sp>
        <p:nvSpPr>
          <p:cNvPr id="5" name="TextBox 4"/>
          <p:cNvSpPr txBox="1"/>
          <p:nvPr/>
        </p:nvSpPr>
        <p:spPr>
          <a:xfrm>
            <a:off x="1919825" y="1473200"/>
            <a:ext cx="97895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?  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เกี่ยวข้องกันอย่างไง</a:t>
            </a:r>
          </a:p>
          <a:p>
            <a:pPr lvl="1"/>
            <a:r>
              <a:rPr lang="en-US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? </a:t>
            </a:r>
            <a:r>
              <a:rPr lang="th-TH" sz="3200" dirty="0" smtClean="0">
                <a:solidFill>
                  <a:srgbClr val="0070C0"/>
                </a:solidFill>
                <a:latin typeface="TH Chakra Petch" panose="02000506000000020004" pitchFamily="2" charset="-34"/>
                <a:cs typeface="TH Chakra Petch" panose="02000506000000020004" pitchFamily="2" charset="-34"/>
              </a:rPr>
              <a:t> รู้ได้อย่างไรว่าข้อมูลมีการบันทึกไม่ถูกต้อง</a:t>
            </a:r>
          </a:p>
          <a:p>
            <a:pPr marL="457200" indent="-457200">
              <a:buFont typeface="+mj-lt"/>
              <a:buAutoNum type="arabicPeriod"/>
            </a:pPr>
            <a:endParaRPr lang="th-TH" sz="2400" dirty="0" smtClean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  <a:p>
            <a:pPr marL="457200" indent="-457200">
              <a:buFont typeface="+mj-lt"/>
              <a:buAutoNum type="arabicPeriod"/>
            </a:pPr>
            <a:endParaRPr lang="th-TH" sz="2400" dirty="0">
              <a:latin typeface="TH Chakra Petch" panose="02000506000000020004" pitchFamily="2" charset="-34"/>
              <a:cs typeface="TH Chakra Petch" panose="02000506000000020004" pitchFamily="2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03" y="3289082"/>
            <a:ext cx="3250794" cy="325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2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519</TotalTime>
  <Words>496</Words>
  <Application>Microsoft Office PowerPoint</Application>
  <PresentationFormat>Widescreen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Century Gothic</vt:lpstr>
      <vt:lpstr>Cordia New</vt:lpstr>
      <vt:lpstr>DilleniaUPC</vt:lpstr>
      <vt:lpstr>TH Chakra Petch</vt:lpstr>
      <vt:lpstr>Wingdings</vt:lpstr>
      <vt:lpstr>Wingdings 3</vt:lpstr>
      <vt:lpstr>Wisp</vt:lpstr>
      <vt:lpstr>บันทึกข้อมูลผ่านระบบฐานข้อมูลบุคลากร</vt:lpstr>
      <vt:lpstr>การรับผิดชอบในแต่ละงาน</vt:lpstr>
      <vt:lpstr>การรับผิดชอบในแต่ละงาน</vt:lpstr>
      <vt:lpstr>ปัญหาการคีย์ข้อมูลเข้าระบบ</vt:lpstr>
      <vt:lpstr>ปัญหาการคีย์ข้อมูลเข้าระบบ</vt:lpstr>
      <vt:lpstr>ปัญหาการคีย์ข้อมูลเข้าระบบ</vt:lpstr>
      <vt:lpstr>ปัญหาการคีย์ข้อมูลเข้าระบบ</vt:lpstr>
      <vt:lpstr>ปัญหาการคีย์ข้อมูลเข้าระบบ</vt:lpstr>
      <vt:lpstr>สถิติออนไลน์กับฐานข้อมูลบุคลากร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ปัญหาและแนวทางการบันทึกข้อมูลผ่านระบบฐานข้อมูลบุคลากร</dc:title>
  <dc:creator>Suphalerk Waranuch</dc:creator>
  <cp:lastModifiedBy>Suphalerk Waranuch</cp:lastModifiedBy>
  <cp:revision>24</cp:revision>
  <cp:lastPrinted>2013-07-09T01:39:36Z</cp:lastPrinted>
  <dcterms:created xsi:type="dcterms:W3CDTF">2013-07-04T02:27:56Z</dcterms:created>
  <dcterms:modified xsi:type="dcterms:W3CDTF">2013-07-09T03:09:10Z</dcterms:modified>
</cp:coreProperties>
</file>